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>
                <a:latin typeface="Bodoni MT" panose="02070603080606020203" pitchFamily="18" charset="0"/>
              </a:rPr>
              <a:t>FIGURAS DE LINGUAGEM – 6º ano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b="1" dirty="0"/>
              <a:t>Módulos 34 a 36 – Apostila 2 </a:t>
            </a:r>
          </a:p>
        </p:txBody>
      </p:sp>
    </p:spTree>
    <p:extLst>
      <p:ext uri="{BB962C8B-B14F-4D97-AF65-F5344CB8AC3E}">
        <p14:creationId xmlns:p14="http://schemas.microsoft.com/office/powerpoint/2010/main" val="157629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01083" y="100361"/>
            <a:ext cx="10827834" cy="5624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FF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Metáfora: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520693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metáfora consiste em utilizar uma palavra ou uma expressão em lugar de outra, sem que haja uma relação real, mas em virtude da circunstância de que o nosso espírito as associa e depreende entre elas certas semelhanças. 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Exemplos: Seus olhos são luzes brilhantes.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"Meu pensamento é </a:t>
            </a: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rio subterrâneo</a:t>
            </a: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(Fernando Pessoa)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Minha alma </a:t>
            </a: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 uma estrada de terra que leva a lugar algum</a:t>
            </a: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 estrada de terra que leva a lugar algum </a:t>
            </a: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é, na frase acima, uma metáfora. Por trás do uso dessa expressão que indica uma alma rústica e abandonada (e angustiadamente inútil), há uma comparação subentendida: Minha alma é tão rústica, abandonada (e inútil) quanto uma estrada de terra que leva a lugar algum.</a:t>
            </a:r>
            <a:endParaRPr lang="pt-BR" sz="2400" dirty="0">
              <a:effectLst/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15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69073" y="0"/>
            <a:ext cx="10560205" cy="6019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FF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Metonímia: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metonímia consiste em empregar um termo no lugar de outro, havendo entre ambos estreita afinidade ou relação de sentido. Observe os exemplos abaixo: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1 - Autor pela obra: Gosto de ler </a:t>
            </a: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Machado de Assis</a:t>
            </a:r>
            <a:r>
              <a:rPr lang="pt-BR" sz="2400" i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(= Gosto de ler a </a:t>
            </a: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obra literária de Machado de Assis</a:t>
            </a: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b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2 - Inventor pelo invento:</a:t>
            </a: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Édson </a:t>
            </a: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ilumina o mundo. (= As </a:t>
            </a: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lâmpadas</a:t>
            </a: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iluminam o mundo.)</a:t>
            </a:r>
            <a:b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3 - Símbolo pelo objeto simbolizado: Não te afastes da </a:t>
            </a: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medalha</a:t>
            </a: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(= Não te afastes da </a:t>
            </a: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conquista</a:t>
            </a: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b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4 - Efeito pela causa: Sócrates bebeu a </a:t>
            </a: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morte</a:t>
            </a: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(= Sócrates tomou </a:t>
            </a: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veneno</a:t>
            </a: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latin typeface="Bodoni MT" panose="02070603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2400" dirty="0">
              <a:effectLst/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14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12595" y="223024"/>
            <a:ext cx="10203366" cy="47355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FF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Ironia: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Consiste em </a:t>
            </a: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dizer o contrário</a:t>
            </a: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do que se pretende ou em satirizar, questionar certo tipo de pensamento com a intenção de ridicularizá-lo, ou ainda em ressaltar algum aspecto passível de crítica. A ironia deve ser muito bem construída para que cumpra a sua finalidade; mal construída, pode passar uma ideia exatamente oposta à desejada pelo emissor. </a:t>
            </a:r>
            <a:r>
              <a:rPr lang="pt-BR" sz="2400" b="1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Veja os exemplos abaixo</a:t>
            </a: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Como você foi bem na última prova, não tirou nem a nota mínima!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00"/>
                </a:solidFill>
                <a:latin typeface="Bodoni MT" panose="02070603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Parece um anjinho aquele menino, briga com todos que estão por perto.</a:t>
            </a:r>
            <a:endParaRPr lang="pt-BR" sz="2400" dirty="0">
              <a:latin typeface="Bodoni MT" panose="020706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457200" algn="just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2395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Galeria</Template>
  <TotalTime>5</TotalTime>
  <Words>19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</vt:lpstr>
      <vt:lpstr>Bodoni MT</vt:lpstr>
      <vt:lpstr>Calibri</vt:lpstr>
      <vt:lpstr>Gill Sans MT</vt:lpstr>
      <vt:lpstr>Times New Roman</vt:lpstr>
      <vt:lpstr>Galeria</vt:lpstr>
      <vt:lpstr>FIGURAS DE LINGUAGEM – 6º ano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FIGURAS DE LINGUAGEM – 6º ano</dc:title>
  <dc:creator>Rita Quiles</dc:creator>
  <cp:lastModifiedBy>Rita Quiles</cp:lastModifiedBy>
  <cp:revision>1</cp:revision>
  <dcterms:created xsi:type="dcterms:W3CDTF">2021-03-18T00:47:46Z</dcterms:created>
  <dcterms:modified xsi:type="dcterms:W3CDTF">2021-03-18T00:53:15Z</dcterms:modified>
</cp:coreProperties>
</file>