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80C0E-DD49-4ADC-96F5-BDDC3F856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D7EC0D-CE69-4C63-B2DD-0954D0CF2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AD0128-2EFD-4C92-990D-7A153FD4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BB6E1-DFDF-480A-A22F-A6DDD4F5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838A1A-F10F-4E58-9EB0-AA505846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92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976B0-F6C9-4070-8AB0-CDFCA3EA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545BC2-D5F1-434E-9F16-6E6D2DBCC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B9E5B3-38BC-41FC-BD89-527A49ED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0C4778-B0BD-4061-B4A6-A7173BDC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1FB23D-B78A-46FB-B4C6-B07695A5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20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9666BF-9A17-45C7-800E-DDBB06956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9CC927-BA56-42FA-9251-0E7BD1F8D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AAFCA2-684F-4FCA-8EEE-2B4FE043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AB47CC-66AA-4C90-83D7-EB7AC483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2C6CEA-F03B-4F64-AB2E-E79C59B3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44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0AF25-C356-4F20-8804-A156CB42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0D3A6-8535-46F1-820C-1EEAC647A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4E77D9-580D-4F7F-939F-1DFDEA16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EDA414-3E24-44C7-85F1-9E01F88F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8298E2-04E0-4C1B-8932-8F4DCFEC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DB390-1F2F-4318-B2EB-E5CF4818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4A591A-414B-40AC-80D7-1D8092C85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5A7EF7-F567-4FE2-8960-854ADE8A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E5B763-1666-498B-9AF3-DDEA72AC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825B05-8313-47D1-8883-96843437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8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86F80-917B-4351-BA4F-521D973F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D86DC3-31E8-4B06-AC69-79B8C5094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ECB1EB-34C7-4038-ACDB-88A8DE60B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563E4B-CD9F-47A4-9A22-1C223306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1710E5-1302-4C08-AC43-006CA2D8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CA9B6D-AB44-445A-B61B-475D791B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29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397E9-4081-4B5C-9CD1-310736A3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27743D-7834-4F93-A8CF-1B963E3D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D5D159-3042-4EA4-AA60-00DE2A3C3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570490-754C-4B4A-A5B0-EBE600B6C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649E8F6-4651-4EEC-86D9-1EBCCBB22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19A030-FC26-4D10-AE5C-9A4B0AC6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A83E5AA-04FE-4167-B5E7-19653718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F9E0AE7-03F4-4F47-BEF8-F49CB3F1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38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4934F-600F-48CB-A8B9-8ACFAD5E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35053F6-7FFA-4978-A04C-FF1FE960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F08D80-46D3-486E-A707-00DE4055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9A0033-E9E8-494B-9370-B174925D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18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CCBED41-A7FA-4F1D-8D0D-4458297C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8D3E9CF-E282-404B-9C19-25E1E70F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25CEEF-AAEE-4BAB-B3C7-AC011DB7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84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75D28-C421-4689-B90D-5CAFED72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839E9F-AC34-470A-8AAC-16A51F817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775DB0-D021-471D-8FC5-25F16A027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E3847-BFF0-4B39-A497-EFE9D568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241DF0-2033-475C-AA37-1979EBA1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9CC10C-4922-426F-AC1C-AEDAF1A2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70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8B912-4D62-4D06-9E97-D09416F5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C2DDE9C-E83C-423A-B724-B291577B5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7E0E05-239E-4758-B2F6-2426B8834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9A14C2-EEF2-4A87-9BF7-630C2996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4AD407-0D8F-48DE-A606-E912AE25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2A4DD5-0B3F-4A1A-8800-F0F2B13A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54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4BA1033-9E80-4DA3-B818-A4AAA019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84003E-3459-4B5C-921E-FAAAD0F6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20FAF0-54F0-4405-8F42-B7EA7F8F4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B11F-58A1-4E8F-82D8-8AAEBE19C50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A85F91-3882-4CE9-84E6-49D27D8F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2F58F9-3EAA-4349-AB96-22FB7B6FA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AA71-66FC-4EAF-949E-C7287A30E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5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gropecuária- o que é, história, evolução e classificações">
            <a:extLst>
              <a:ext uri="{FF2B5EF4-FFF2-40B4-BE49-F238E27FC236}">
                <a16:creationId xmlns:a16="http://schemas.microsoft.com/office/drawing/2014/main" id="{E403908C-1653-458A-820F-FD823E31B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1053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7927BB-4BE3-4D07-A3FF-EB0A6A1AB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955088"/>
            <a:ext cx="4721036" cy="1408732"/>
          </a:xfrm>
        </p:spPr>
        <p:txBody>
          <a:bodyPr anchor="b">
            <a:normAutofit/>
          </a:bodyPr>
          <a:lstStyle/>
          <a:p>
            <a:r>
              <a:rPr lang="pt-BR" sz="3600" dirty="0"/>
              <a:t>Ocupação do espaço</a:t>
            </a:r>
            <a:br>
              <a:rPr lang="pt-BR" sz="4800" dirty="0"/>
            </a:br>
            <a:r>
              <a:rPr lang="pt-BR" sz="4800" dirty="0"/>
              <a:t>Agropecuária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CF8DC4-938D-4245-9BB0-B63E06D72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565208"/>
            <a:ext cx="4023359" cy="176823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2000" dirty="0"/>
              <a:t>Grupo 7</a:t>
            </a:r>
          </a:p>
          <a:p>
            <a:pPr algn="l"/>
            <a:r>
              <a:rPr lang="pt-BR" sz="2000" dirty="0"/>
              <a:t> capítulo 16 </a:t>
            </a:r>
          </a:p>
          <a:p>
            <a:pPr algn="l"/>
            <a:r>
              <a:rPr lang="pt-BR" sz="2000" dirty="0"/>
              <a:t>Páginas 136 e 137 </a:t>
            </a:r>
          </a:p>
          <a:p>
            <a:pPr algn="l"/>
            <a:r>
              <a:rPr lang="pt-BR" sz="2000" dirty="0"/>
              <a:t>Módulo 55</a:t>
            </a:r>
          </a:p>
          <a:p>
            <a:pPr algn="l"/>
            <a:r>
              <a:rPr lang="pt-BR" sz="2000" dirty="0"/>
              <a:t>6º ano</a:t>
            </a:r>
          </a:p>
          <a:p>
            <a:pPr algn="l"/>
            <a:endParaRPr lang="pt-BR" sz="1300" dirty="0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220B4-849B-477E-BD14-265BB066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/>
          <a:lstStyle/>
          <a:p>
            <a:r>
              <a:rPr lang="pt-BR" dirty="0"/>
              <a:t>Pág. 146 - Agropecuária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4FA281-2AE6-45EC-B154-96F21F86B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46" y="1410790"/>
            <a:ext cx="11286307" cy="5082084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pt-BR" dirty="0"/>
              <a:t>A-Está relacionado pois a maior parte dos rebanhos é criada em pastagens e quanto maior o consumo de carne, mais áreas são desmatadas.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B- redução do consumo de carne, através de mudança de hábitos individuais, e o maior investimento na tecnologia para este setor.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C- A data foi escolhida foi do dia da sobrecarga da Terra (dia para pensar no consumo de recursos naturais e na capacidade de regeneração do planeta).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2) Alternativa A</a:t>
            </a:r>
          </a:p>
          <a:p>
            <a:pPr marL="514350" indent="-514350" algn="just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79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14629-9191-471D-9B98-E360A199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Pág. 148- Agropecuária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55B692-6C02-4118-BF45-C3DF3BBAF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34" y="1525179"/>
            <a:ext cx="1107512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3) Monocultura é aquela destinada a um tipo de plantação (latifúndio); policultura é destinada a plantação variada (minifúndio).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4) Alternativa D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51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gricultura e Pecuária - Trabalhos e Monografias sobre agropecuária">
            <a:extLst>
              <a:ext uri="{FF2B5EF4-FFF2-40B4-BE49-F238E27FC236}">
                <a16:creationId xmlns:a16="http://schemas.microsoft.com/office/drawing/2014/main" id="{1EAEC80A-5738-48DD-B2E6-6AA2732DA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0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7AC25B-2A09-4B39-8164-315F362C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pt-BR" sz="2800" b="1" dirty="0"/>
              <a:t>Agropecuária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A41251-8E32-4EA8-9C43-00FCDBB5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3782895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400" dirty="0"/>
              <a:t>A agropecuária une a agricultura e a pecuária.</a:t>
            </a:r>
          </a:p>
          <a:p>
            <a:pPr marL="0" indent="0">
              <a:buNone/>
            </a:pPr>
            <a:r>
              <a:rPr lang="pt-BR" sz="2400" dirty="0"/>
              <a:t>Ocupam, juntas, uma grande parte dos solos do mundo.</a:t>
            </a:r>
          </a:p>
          <a:p>
            <a:pPr marL="0" indent="0">
              <a:buNone/>
            </a:pPr>
            <a:r>
              <a:rPr lang="pt-BR" sz="2400" dirty="0"/>
              <a:t>Aproximadamente 30% do território brasileiro está ocupado com essa atividade.</a:t>
            </a:r>
          </a:p>
        </p:txBody>
      </p:sp>
    </p:spTree>
    <p:extLst>
      <p:ext uri="{BB962C8B-B14F-4D97-AF65-F5344CB8AC3E}">
        <p14:creationId xmlns:p14="http://schemas.microsoft.com/office/powerpoint/2010/main" val="388003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ntonio Carlos | Agricultura sustentável e a fome mundial">
            <a:extLst>
              <a:ext uri="{FF2B5EF4-FFF2-40B4-BE49-F238E27FC236}">
                <a16:creationId xmlns:a16="http://schemas.microsoft.com/office/drawing/2014/main" id="{A7D745A1-5A53-464D-91B9-E96EA5D98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7" b="2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094228-2048-4DB9-BADB-AF4360BD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pt-BR" sz="3400"/>
              <a:t>Condições para a agricultura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45F62D-2D9E-4E78-90AF-DAB87EEA2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3" y="2522949"/>
            <a:ext cx="5252173" cy="3901766"/>
          </a:xfrm>
        </p:spPr>
        <p:txBody>
          <a:bodyPr anchor="t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t-BR" sz="2200" dirty="0">
                <a:latin typeface="+mj-lt"/>
              </a:rPr>
              <a:t>Grande extensão territorial</a:t>
            </a:r>
          </a:p>
          <a:p>
            <a:pPr>
              <a:buFontTx/>
              <a:buChar char="-"/>
            </a:pPr>
            <a:r>
              <a:rPr lang="pt-BR" sz="2200" dirty="0">
                <a:latin typeface="+mj-lt"/>
              </a:rPr>
              <a:t>Áreas planas e diversos tipos de solo</a:t>
            </a:r>
          </a:p>
          <a:p>
            <a:pPr>
              <a:buFontTx/>
              <a:buChar char="-"/>
            </a:pPr>
            <a:r>
              <a:rPr lang="pt-BR" sz="2200" dirty="0">
                <a:latin typeface="+mj-lt"/>
              </a:rPr>
              <a:t>Clima tropical</a:t>
            </a:r>
          </a:p>
          <a:p>
            <a:pPr marL="0" indent="0">
              <a:buNone/>
            </a:pPr>
            <a:endParaRPr lang="pt-BR" sz="2200" dirty="0">
              <a:latin typeface="+mj-lt"/>
            </a:endParaRPr>
          </a:p>
          <a:p>
            <a:pPr marL="0" indent="0">
              <a:buNone/>
            </a:pPr>
            <a:r>
              <a:rPr lang="pt-BR" sz="2200" dirty="0">
                <a:latin typeface="+mj-lt"/>
              </a:rPr>
              <a:t>Região Sul: produtora de uva e arroz</a:t>
            </a:r>
          </a:p>
          <a:p>
            <a:pPr marL="0" indent="0">
              <a:buNone/>
            </a:pPr>
            <a:r>
              <a:rPr lang="pt-BR" sz="2200" dirty="0">
                <a:latin typeface="+mj-lt"/>
              </a:rPr>
              <a:t>Região Nordeste: frutas como, cacau, banana, coco, mamão e maracujá.</a:t>
            </a:r>
          </a:p>
          <a:p>
            <a:pPr marL="0" indent="0">
              <a:buNone/>
            </a:pPr>
            <a:endParaRPr lang="pt-BR" sz="2200" dirty="0">
              <a:latin typeface="+mj-lt"/>
            </a:endParaRPr>
          </a:p>
          <a:p>
            <a:pPr marL="0" indent="0">
              <a:buNone/>
            </a:pPr>
            <a:r>
              <a:rPr lang="pt-BR" sz="2200" dirty="0">
                <a:latin typeface="+mj-lt"/>
              </a:rPr>
              <a:t>O solo deve ser preparado para o cultivo e nesse processo, algumas técnicas são empregadas como: aração, adubação e irrigação.</a:t>
            </a:r>
          </a:p>
          <a:p>
            <a:pPr marL="0" indent="0">
              <a:buNone/>
            </a:pPr>
            <a:endParaRPr lang="pt-BR" sz="1600" dirty="0">
              <a:latin typeface="+mj-lt"/>
            </a:endParaRPr>
          </a:p>
          <a:p>
            <a:pPr marL="0" indent="0">
              <a:buNone/>
            </a:pP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74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74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236D6E-73FA-46BD-B791-18426399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pt-BR" sz="5200"/>
              <a:t>Técnicas de preparo do solo</a:t>
            </a:r>
          </a:p>
        </p:txBody>
      </p:sp>
      <p:sp>
        <p:nvSpPr>
          <p:cNvPr id="4105" name="Rectangle 76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Agência Embrapa de Informação Tecnológica - Uso de lodo de esgoto">
            <a:extLst>
              <a:ext uri="{FF2B5EF4-FFF2-40B4-BE49-F238E27FC236}">
                <a16:creationId xmlns:a16="http://schemas.microsoft.com/office/drawing/2014/main" id="{A2871C67-F340-44B8-921C-5D13B598C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4" b="7920"/>
          <a:stretch/>
        </p:blipFill>
        <p:spPr bwMode="auto">
          <a:xfrm>
            <a:off x="7684008" y="230886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78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425543-3575-4DB1-A42E-A41BEAFD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b="1"/>
              <a:t>Aração</a:t>
            </a:r>
            <a:r>
              <a:rPr lang="pt-BR" sz="1900"/>
              <a:t>: </a:t>
            </a:r>
            <a:r>
              <a:rPr lang="pt-BR" sz="1900" b="0" i="0">
                <a:effectLst/>
                <a:latin typeface="+mj-lt"/>
              </a:rPr>
              <a:t>consiste em uma técnica de preparo do </a:t>
            </a:r>
            <a:r>
              <a:rPr lang="pt-BR" sz="1900" b="1" i="0">
                <a:effectLst/>
                <a:latin typeface="+mj-lt"/>
              </a:rPr>
              <a:t>solo</a:t>
            </a:r>
            <a:r>
              <a:rPr lang="pt-BR" sz="1900" b="0" i="0">
                <a:effectLst/>
                <a:latin typeface="+mj-lt"/>
              </a:rPr>
              <a:t> para plantio que se baseia na inversão de camadas do </a:t>
            </a:r>
            <a:r>
              <a:rPr lang="pt-BR" sz="1900" b="1" i="0">
                <a:effectLst/>
                <a:latin typeface="+mj-lt"/>
              </a:rPr>
              <a:t>solo</a:t>
            </a:r>
            <a:r>
              <a:rPr lang="pt-BR" sz="1900">
                <a:latin typeface="+mj-lt"/>
              </a:rPr>
              <a:t>, deixa o solo aerado e descompactado.</a:t>
            </a:r>
          </a:p>
          <a:p>
            <a:pPr marL="0" indent="0">
              <a:buNone/>
            </a:pPr>
            <a:endParaRPr lang="pt-BR" sz="1900">
              <a:latin typeface="+mj-lt"/>
            </a:endParaRPr>
          </a:p>
          <a:p>
            <a:pPr marL="0" indent="0">
              <a:buNone/>
            </a:pPr>
            <a:r>
              <a:rPr lang="pt-BR" sz="1900" b="1">
                <a:latin typeface="+mj-lt"/>
              </a:rPr>
              <a:t>Adubação</a:t>
            </a:r>
            <a:r>
              <a:rPr lang="pt-BR" sz="1900">
                <a:latin typeface="+mj-lt"/>
              </a:rPr>
              <a:t>: adição de nutrientes químicos ou orgânicos no solo.</a:t>
            </a:r>
          </a:p>
          <a:p>
            <a:pPr marL="0" indent="0">
              <a:buNone/>
            </a:pPr>
            <a:endParaRPr lang="pt-BR" sz="1900">
              <a:latin typeface="+mj-lt"/>
            </a:endParaRPr>
          </a:p>
          <a:p>
            <a:pPr marL="0" indent="0">
              <a:buNone/>
            </a:pPr>
            <a:r>
              <a:rPr lang="pt-BR" sz="1900" b="1">
                <a:latin typeface="+mj-lt"/>
              </a:rPr>
              <a:t>Irrigação</a:t>
            </a:r>
            <a:r>
              <a:rPr lang="pt-BR" sz="1900">
                <a:latin typeface="+mj-lt"/>
              </a:rPr>
              <a:t>: são técnicas para o fornecimento de água, de modo que não falte umidade no solo para o crescimento das plantas.</a:t>
            </a:r>
          </a:p>
        </p:txBody>
      </p:sp>
      <p:pic>
        <p:nvPicPr>
          <p:cNvPr id="4102" name="Picture 6" descr="Irrigação Inteligente - Jacobucci">
            <a:extLst>
              <a:ext uri="{FF2B5EF4-FFF2-40B4-BE49-F238E27FC236}">
                <a16:creationId xmlns:a16="http://schemas.microsoft.com/office/drawing/2014/main" id="{3E59753F-E801-4A43-B106-AABDF1763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/>
          <a:stretch/>
        </p:blipFill>
        <p:spPr bwMode="auto">
          <a:xfrm>
            <a:off x="7684008" y="461772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reparo do solo: Aração - YouTube">
            <a:extLst>
              <a:ext uri="{FF2B5EF4-FFF2-40B4-BE49-F238E27FC236}">
                <a16:creationId xmlns:a16="http://schemas.microsoft.com/office/drawing/2014/main" id="{5F3C7494-0AFD-4005-A1D0-6D05E9BA2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 b="11090"/>
          <a:stretch/>
        </p:blipFill>
        <p:spPr bwMode="auto">
          <a:xfrm>
            <a:off x="7684008" y="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8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78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Curso Como Produzir Café Conilon - Plantio - Cursos CPT - YouTube">
            <a:extLst>
              <a:ext uri="{FF2B5EF4-FFF2-40B4-BE49-F238E27FC236}">
                <a16:creationId xmlns:a16="http://schemas.microsoft.com/office/drawing/2014/main" id="{59FF5559-2EF9-4EA8-9179-891CC68C5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20774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ja: Mato Grosso lidera plantio no Brasil, com 94% da área ...">
            <a:extLst>
              <a:ext uri="{FF2B5EF4-FFF2-40B4-BE49-F238E27FC236}">
                <a16:creationId xmlns:a16="http://schemas.microsoft.com/office/drawing/2014/main" id="{A7C53432-64BD-4D60-A77A-510369B97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19076"/>
          <a:stretch/>
        </p:blipFill>
        <p:spPr bwMode="auto"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omo Plantar Laranja em Casa → 【Plantio, Cultivo e Colheita ...">
            <a:extLst>
              <a:ext uri="{FF2B5EF4-FFF2-40B4-BE49-F238E27FC236}">
                <a16:creationId xmlns:a16="http://schemas.microsoft.com/office/drawing/2014/main" id="{83A1DFF3-4FC0-499F-8CEB-2537E5430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r="7418"/>
          <a:stretch/>
        </p:blipFill>
        <p:spPr bwMode="auto"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33" name="Freeform: Shape 80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4" name="Freeform: Shape 82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9FA14D-E07F-425F-81C4-D105C898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pt-BR" sz="3400" dirty="0"/>
              <a:t>Tipos de agricultura</a:t>
            </a:r>
          </a:p>
        </p:txBody>
      </p:sp>
      <p:sp>
        <p:nvSpPr>
          <p:cNvPr id="5135" name="Rectangle 8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A71B77-BA8A-49E5-AC4C-DA3087FFC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93" y="2201059"/>
            <a:ext cx="5333766" cy="4129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b="1" u="sng" dirty="0"/>
          </a:p>
          <a:p>
            <a:pPr marL="0" indent="0">
              <a:buNone/>
            </a:pPr>
            <a:r>
              <a:rPr lang="pt-BR" sz="2000" b="1" u="sng" dirty="0"/>
              <a:t>Monocultura </a:t>
            </a:r>
            <a:r>
              <a:rPr lang="pt-BR" sz="2000" b="1" dirty="0"/>
              <a:t>(mono= um ou uma)</a:t>
            </a:r>
          </a:p>
          <a:p>
            <a:pPr marL="0" indent="0">
              <a:buNone/>
            </a:pPr>
            <a:endParaRPr lang="pt-BR" sz="2000" b="1" u="sng" dirty="0"/>
          </a:p>
          <a:p>
            <a:pPr>
              <a:buFontTx/>
              <a:buChar char="-"/>
            </a:pPr>
            <a:r>
              <a:rPr lang="pt-BR" sz="2000" dirty="0"/>
              <a:t>produção de apenas </a:t>
            </a:r>
            <a:r>
              <a:rPr lang="pt-BR" sz="2000" b="1" dirty="0">
                <a:solidFill>
                  <a:srgbClr val="FF0000"/>
                </a:solidFill>
              </a:rPr>
              <a:t>um</a:t>
            </a:r>
            <a:r>
              <a:rPr lang="pt-BR" sz="2000" dirty="0"/>
              <a:t> tipo de cultura;</a:t>
            </a:r>
          </a:p>
          <a:p>
            <a:pPr>
              <a:buFontTx/>
              <a:buChar char="-"/>
            </a:pPr>
            <a:r>
              <a:rPr lang="pt-BR" sz="2000" dirty="0"/>
              <a:t>Utiliza grandes áreas de terra chamadas de latifúndios.</a:t>
            </a:r>
          </a:p>
          <a:p>
            <a:pPr>
              <a:buFontTx/>
              <a:buChar char="-"/>
            </a:pPr>
            <a:r>
              <a:rPr lang="pt-BR" sz="2000" dirty="0"/>
              <a:t>Soja, café, cana de açúcar, laranja.</a:t>
            </a:r>
          </a:p>
          <a:p>
            <a:pPr>
              <a:buFontTx/>
              <a:buChar char="-"/>
            </a:pPr>
            <a:r>
              <a:rPr lang="pt-BR" sz="2000" dirty="0"/>
              <a:t>Grande parte da produção é exportada para fora do Brasil.</a:t>
            </a:r>
          </a:p>
          <a:p>
            <a:pPr>
              <a:buFontTx/>
              <a:buChar char="-"/>
            </a:pPr>
            <a:r>
              <a:rPr lang="pt-BR" sz="2000" dirty="0"/>
              <a:t>É comum doenças nas plantas e predadores específicos (pragas agrícolas) e por isso usam muito agrotóxico para combate-los.</a:t>
            </a:r>
          </a:p>
          <a:p>
            <a:pPr marL="0" indent="0">
              <a:buNone/>
            </a:pPr>
            <a:endParaRPr lang="pt-BR" sz="1900" dirty="0"/>
          </a:p>
          <a:p>
            <a:pPr>
              <a:buFontTx/>
              <a:buChar char="-"/>
            </a:pPr>
            <a:endParaRPr lang="pt-BR" sz="1900" dirty="0"/>
          </a:p>
        </p:txBody>
      </p:sp>
      <p:pic>
        <p:nvPicPr>
          <p:cNvPr id="5128" name="Picture 8" descr="Sistema FAEP | Cana-da-açúcar: amargo prejuízo">
            <a:extLst>
              <a:ext uri="{FF2B5EF4-FFF2-40B4-BE49-F238E27FC236}">
                <a16:creationId xmlns:a16="http://schemas.microsoft.com/office/drawing/2014/main" id="{4EF9BFED-1276-4648-A9B1-3A874B677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r="17529" b="-1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2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VerdeMente: Os Benefícios da Policultura">
            <a:extLst>
              <a:ext uri="{FF2B5EF4-FFF2-40B4-BE49-F238E27FC236}">
                <a16:creationId xmlns:a16="http://schemas.microsoft.com/office/drawing/2014/main" id="{3BB03F10-33D1-40CB-A2D7-38E9CACE6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8839" b="1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STUDOS DE GEOGRAFIA 2014: AGRESTE">
            <a:extLst>
              <a:ext uri="{FF2B5EF4-FFF2-40B4-BE49-F238E27FC236}">
                <a16:creationId xmlns:a16="http://schemas.microsoft.com/office/drawing/2014/main" id="{99C3B55A-91E0-49F8-9436-521C9E480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3" b="1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ntenda as vantagens de se praticar policultura de uma forma ...">
            <a:extLst>
              <a:ext uri="{FF2B5EF4-FFF2-40B4-BE49-F238E27FC236}">
                <a16:creationId xmlns:a16="http://schemas.microsoft.com/office/drawing/2014/main" id="{D30DC20A-13C7-4D89-A10E-EE9956116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 r="-1" b="13586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1" name="Freeform: Shape 15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" name="Freeform: Shape 15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0F0DDF-41F6-4B4C-A358-EF57B172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43" y="2109709"/>
            <a:ext cx="5381471" cy="41096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200" b="1" u="sng" dirty="0"/>
              <a:t>Policultura </a:t>
            </a:r>
            <a:r>
              <a:rPr lang="pt-BR" sz="2200" b="1" dirty="0"/>
              <a:t>(poli= mais de uma cultura)</a:t>
            </a:r>
          </a:p>
          <a:p>
            <a:pPr marL="0" indent="0">
              <a:buNone/>
            </a:pPr>
            <a:endParaRPr lang="pt-BR" sz="2200" b="1" u="sng" dirty="0"/>
          </a:p>
          <a:p>
            <a:pPr marL="0" indent="0">
              <a:buNone/>
            </a:pPr>
            <a:r>
              <a:rPr lang="pt-BR" sz="2200" dirty="0"/>
              <a:t>- produção de diversas espécies de cultivo em uma mesma área;</a:t>
            </a:r>
          </a:p>
          <a:p>
            <a:pPr>
              <a:buFontTx/>
              <a:buChar char="-"/>
            </a:pPr>
            <a:r>
              <a:rPr lang="pt-BR" sz="2200" dirty="0"/>
              <a:t>Propriedade de terra são menores (minifúndios);</a:t>
            </a:r>
          </a:p>
          <a:p>
            <a:pPr>
              <a:buFontTx/>
              <a:buChar char="-"/>
            </a:pPr>
            <a:r>
              <a:rPr lang="pt-BR" sz="2200" dirty="0"/>
              <a:t>Produtos cultivados são as verduras, frutas e legumes;</a:t>
            </a:r>
          </a:p>
          <a:p>
            <a:pPr>
              <a:buFontTx/>
              <a:buChar char="-"/>
            </a:pPr>
            <a:r>
              <a:rPr lang="pt-BR" sz="2200" dirty="0"/>
              <a:t>Produção destinada à alimentação dos brasileiros;</a:t>
            </a:r>
          </a:p>
          <a:p>
            <a:pPr>
              <a:buFontTx/>
              <a:buChar char="-"/>
            </a:pPr>
            <a:r>
              <a:rPr lang="pt-BR" sz="2200" dirty="0"/>
              <a:t>O solo é usado intensivamente e sofrem com a erosão, perda de fertilidade e a contaminação.</a:t>
            </a:r>
          </a:p>
          <a:p>
            <a:pPr>
              <a:buFontTx/>
              <a:buChar char="-"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59814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mada de Projetos incentiva pecuária sustentável, soja ...">
            <a:extLst>
              <a:ext uri="{FF2B5EF4-FFF2-40B4-BE49-F238E27FC236}">
                <a16:creationId xmlns:a16="http://schemas.microsoft.com/office/drawing/2014/main" id="{ABF2096C-FF2D-4A0A-BF93-5BBE0DC94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2" r="21015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F225FA-D78E-401F-BDF0-29728B1F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pt-BR" sz="3400"/>
              <a:t>Pecuária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FBA5D6-6F0C-432F-AF97-A758531D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7" y="2185397"/>
            <a:ext cx="5748529" cy="3967884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dirty="0"/>
              <a:t>É uma atividade que se destina a produção e criação animal.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No Brasil temos rebanhos, bovinos (vacas e bois), suínos ( porcos), avícolas ( galinhas, perus, patos), ovinos ( ovelhas e carneiros), caprinos (cabras e bodes) e bubalinos (búfalos).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Maior área é destinada ao rebanho bovino, estima-se que exista mais gados do que pessoas vivendo no país.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Brasil é o maior produtor de carne bovina do mundo.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6310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Embrapa e Marfrig se unem para desenvolver mercado de carne ...">
            <a:extLst>
              <a:ext uri="{FF2B5EF4-FFF2-40B4-BE49-F238E27FC236}">
                <a16:creationId xmlns:a16="http://schemas.microsoft.com/office/drawing/2014/main" id="{2F88B3FA-88A8-4C2D-B316-4B1B46998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6" r="6722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9D17C9-6A13-40F5-9781-24EF9C87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pt-BR" sz="3400"/>
              <a:t>Pecuária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FB5568-8579-4033-87B5-F67BE11C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2213624"/>
            <a:ext cx="5536340" cy="378788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t-BR" sz="1700" dirty="0"/>
              <a:t>A p</a:t>
            </a:r>
            <a:r>
              <a:rPr lang="pt-BR" sz="2000" dirty="0"/>
              <a:t>ecuária é considerada ineficiente devido ao sistema extensivo, onde o gado criado solto, é mais econômico, mas tem baixa produtividade e degrada muitas florestas.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Brasil tem um grande potencial de produção agropecuária do mundo, mas precisa investir em tecnologia para aumentar a eficiência da produção.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É necessário pensar em um modelo de agricultura e pecuária mais sustentável, que não degrade o meio ambiente.</a:t>
            </a:r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86345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mbrapa: Gado em ILPF procura menos por bebedouros">
            <a:extLst>
              <a:ext uri="{FF2B5EF4-FFF2-40B4-BE49-F238E27FC236}">
                <a16:creationId xmlns:a16="http://schemas.microsoft.com/office/drawing/2014/main" id="{2CAD0E3C-D7DE-4193-BF42-9D569D2926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r="-2" b="2300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s de pesquisas sobre iLPF serão apresentados durante ...">
            <a:extLst>
              <a:ext uri="{FF2B5EF4-FFF2-40B4-BE49-F238E27FC236}">
                <a16:creationId xmlns:a16="http://schemas.microsoft.com/office/drawing/2014/main" id="{7745182D-7278-4DA8-B638-DF1C9B7A7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r="-2" b="18666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8FED1-B538-45CD-9329-E1D89B68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Agricultura e pecuária sustentável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930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598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Tema do Office</vt:lpstr>
      <vt:lpstr>Ocupação do espaço Agropecuária</vt:lpstr>
      <vt:lpstr>Agropecuária</vt:lpstr>
      <vt:lpstr>Condições para a agricultura</vt:lpstr>
      <vt:lpstr>Técnicas de preparo do solo</vt:lpstr>
      <vt:lpstr>Tipos de agricultura</vt:lpstr>
      <vt:lpstr>PowerPoint Presentation</vt:lpstr>
      <vt:lpstr>Pecuária</vt:lpstr>
      <vt:lpstr>Pecuária</vt:lpstr>
      <vt:lpstr>Agricultura e pecuária sustentável</vt:lpstr>
      <vt:lpstr>Pág. 146 - Agropecuária</vt:lpstr>
      <vt:lpstr>Pág. 148- Agropecuária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e ocupação do solo Agropecuária</dc:title>
  <dc:creator>Fabio Mincarelli</dc:creator>
  <cp:lastModifiedBy>Fabio Mincarelli</cp:lastModifiedBy>
  <cp:revision>11</cp:revision>
  <dcterms:created xsi:type="dcterms:W3CDTF">2020-07-18T19:56:55Z</dcterms:created>
  <dcterms:modified xsi:type="dcterms:W3CDTF">2022-08-16T23:12:18Z</dcterms:modified>
</cp:coreProperties>
</file>