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4" r:id="rId4"/>
    <p:sldId id="273" r:id="rId5"/>
    <p:sldId id="260" r:id="rId6"/>
    <p:sldId id="267" r:id="rId7"/>
    <p:sldId id="259" r:id="rId8"/>
    <p:sldId id="271" r:id="rId9"/>
    <p:sldId id="364" r:id="rId10"/>
    <p:sldId id="365" r:id="rId11"/>
    <p:sldId id="366" r:id="rId12"/>
    <p:sldId id="27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25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6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72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58F07-131C-49AF-9EF9-8708FFE367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875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33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01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46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4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13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17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5B9CF6"/>
            </a:gs>
            <a:gs pos="83000">
              <a:srgbClr val="0066FF"/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21FC-49B0-4152-AF23-78051C7FB327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0A2D-82C1-470D-8CA8-392507E5F7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63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0604" y="-17649"/>
            <a:ext cx="6965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</a:t>
            </a:r>
          </a:p>
          <a:p>
            <a:pPr algn="ctr"/>
            <a:r>
              <a:rPr lang="pt-BR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PRADARIAS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5" y="2572979"/>
            <a:ext cx="4386673" cy="246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64" y="2458383"/>
            <a:ext cx="6828263" cy="41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98" y="146935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/>
          <p:nvPr/>
        </p:nvSpPr>
        <p:spPr>
          <a:xfrm>
            <a:off x="1139602" y="6072634"/>
            <a:ext cx="8665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05        Caderno 02        Página 204 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matados coc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39" y="161961"/>
            <a:ext cx="4620813" cy="30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babacu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1" y="3529733"/>
            <a:ext cx="9776505" cy="32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babacua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65" y="124765"/>
            <a:ext cx="4192883" cy="31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198130" y="866101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alt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Babaçu</a:t>
            </a:r>
            <a:r>
              <a:rPr lang="pt-BR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3773" y="1957403"/>
            <a:ext cx="2568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úmido.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A273707-F513-4BC6-9094-A24B3F144AA9}"/>
              </a:ext>
            </a:extLst>
          </p:cNvPr>
          <p:cNvSpPr txBox="1"/>
          <p:nvPr/>
        </p:nvSpPr>
        <p:spPr>
          <a:xfrm>
            <a:off x="10052931" y="3232234"/>
            <a:ext cx="241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Quebradeiras de coco Babaçu</a:t>
            </a:r>
          </a:p>
        </p:txBody>
      </p:sp>
    </p:spTree>
    <p:extLst>
      <p:ext uri="{BB962C8B-B14F-4D97-AF65-F5344CB8AC3E}">
        <p14:creationId xmlns:p14="http://schemas.microsoft.com/office/powerpoint/2010/main" val="228407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carnaÃº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0" y="1684897"/>
            <a:ext cx="6213805" cy="46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coleta de carnaÃº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39" y="231171"/>
            <a:ext cx="4347049" cy="32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76" y="3751046"/>
            <a:ext cx="5003029" cy="29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9135" y="211159"/>
            <a:ext cx="3249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alt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Carnaúba</a:t>
            </a:r>
            <a:endParaRPr lang="pt-BR" altLang="pt-BR" sz="20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78743" y="730790"/>
            <a:ext cx="2908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úmido.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E546A0-CA9E-4D7B-BD65-D6B92D613AE0}"/>
              </a:ext>
            </a:extLst>
          </p:cNvPr>
          <p:cNvSpPr txBox="1"/>
          <p:nvPr/>
        </p:nvSpPr>
        <p:spPr>
          <a:xfrm>
            <a:off x="221426" y="6328366"/>
            <a:ext cx="718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Carnaúba nos banhados do nordeste:  árvore da providência.</a:t>
            </a:r>
          </a:p>
        </p:txBody>
      </p:sp>
    </p:spTree>
    <p:extLst>
      <p:ext uri="{BB962C8B-B14F-4D97-AF65-F5344CB8AC3E}">
        <p14:creationId xmlns:p14="http://schemas.microsoft.com/office/powerpoint/2010/main" val="226550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16642" y="87413"/>
            <a:ext cx="247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Agreste</a:t>
            </a:r>
          </a:p>
        </p:txBody>
      </p:sp>
      <p:pic>
        <p:nvPicPr>
          <p:cNvPr id="1026" name="Picture 2" descr="Resultado de imagem para regiÃ£o do agre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" y="3169043"/>
            <a:ext cx="3147909" cy="35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9803" y="846043"/>
            <a:ext cx="11665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transição entre a Zona da Mata e o Sertão;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trechos de umidade da Z.M., porém prevalece a semiaridez sertaneja;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alternam-se trechos de Caatinga e Mata Atlântica;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presença dos brejos;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destaca-se o Planalto da Borborema.</a:t>
            </a:r>
          </a:p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Resultado de imagem para brejos de pernambu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32" y="3070578"/>
            <a:ext cx="4960865" cy="33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727390" y="634825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Brejo de Madre de Deus - PE</a:t>
            </a:r>
          </a:p>
        </p:txBody>
      </p:sp>
      <p:pic>
        <p:nvPicPr>
          <p:cNvPr id="5" name="Picture 2" descr="Agreste">
            <a:extLst>
              <a:ext uri="{FF2B5EF4-FFF2-40B4-BE49-F238E27FC236}">
                <a16:creationId xmlns:a16="http://schemas.microsoft.com/office/drawing/2014/main" id="{E3438B51-8E68-4D64-B688-AD7C5C84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80" y="3169043"/>
            <a:ext cx="3529754" cy="227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2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636" y="72444"/>
            <a:ext cx="3070364" cy="7032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Subtropical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1252" y="1523343"/>
            <a:ext cx="4124992" cy="452596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do país;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média e maior amplitude térmica anual do país;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 estações perceptíveis;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frentes frias frequentes e geadas;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chuvas bem distribuídas, não há estação seca;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da mTa e mPa.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26D4FC0-476D-48BD-B0BC-504B14AD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418" y="3533627"/>
            <a:ext cx="4105309" cy="26387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1AD6EB0-F777-4915-B57E-42CBC0EA7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904" y="3395614"/>
            <a:ext cx="3694576" cy="33254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2" name="Estrela: 32 Pontas 11">
            <a:extLst>
              <a:ext uri="{FF2B5EF4-FFF2-40B4-BE49-F238E27FC236}">
                <a16:creationId xmlns:a16="http://schemas.microsoft.com/office/drawing/2014/main" id="{82971C0A-144F-4EAF-96C1-63BE8C2DFBE5}"/>
              </a:ext>
            </a:extLst>
          </p:cNvPr>
          <p:cNvSpPr/>
          <p:nvPr/>
        </p:nvSpPr>
        <p:spPr>
          <a:xfrm>
            <a:off x="5435388" y="5613384"/>
            <a:ext cx="660612" cy="677275"/>
          </a:xfrm>
          <a:prstGeom prst="star32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4CEB56-F45C-4AF7-B7C8-728362D252C7}"/>
              </a:ext>
            </a:extLst>
          </p:cNvPr>
          <p:cNvSpPr txBox="1"/>
          <p:nvPr/>
        </p:nvSpPr>
        <p:spPr>
          <a:xfrm>
            <a:off x="5420556" y="5813521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Geadas</a:t>
            </a:r>
          </a:p>
        </p:txBody>
      </p:sp>
      <p:sp>
        <p:nvSpPr>
          <p:cNvPr id="14" name="Balão de Pensamento: Nuvem 13">
            <a:extLst>
              <a:ext uri="{FF2B5EF4-FFF2-40B4-BE49-F238E27FC236}">
                <a16:creationId xmlns:a16="http://schemas.microsoft.com/office/drawing/2014/main" id="{F1080842-4BAE-4589-95FA-303C54B36B8E}"/>
              </a:ext>
            </a:extLst>
          </p:cNvPr>
          <p:cNvSpPr/>
          <p:nvPr/>
        </p:nvSpPr>
        <p:spPr>
          <a:xfrm>
            <a:off x="6260548" y="5613382"/>
            <a:ext cx="732365" cy="67727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81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C033AD-B0F4-4EED-920F-B5761BE2F3F4}"/>
              </a:ext>
            </a:extLst>
          </p:cNvPr>
          <p:cNvSpPr txBox="1"/>
          <p:nvPr/>
        </p:nvSpPr>
        <p:spPr>
          <a:xfrm>
            <a:off x="6274162" y="5710668"/>
            <a:ext cx="75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8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Chuvas</a:t>
            </a:r>
            <a:r>
              <a:rPr lang="pt-BR" sz="1200" dirty="0">
                <a:solidFill>
                  <a:srgbClr val="08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frontais</a:t>
            </a:r>
          </a:p>
        </p:txBody>
      </p:sp>
      <p:sp>
        <p:nvSpPr>
          <p:cNvPr id="16" name="CaixaDeTexto 7">
            <a:extLst>
              <a:ext uri="{FF2B5EF4-FFF2-40B4-BE49-F238E27FC236}">
                <a16:creationId xmlns:a16="http://schemas.microsoft.com/office/drawing/2014/main" id="{CA21F84A-48C4-4D19-9494-BD52C86B91E4}"/>
              </a:ext>
            </a:extLst>
          </p:cNvPr>
          <p:cNvSpPr txBox="1"/>
          <p:nvPr/>
        </p:nvSpPr>
        <p:spPr>
          <a:xfrm rot="19435882">
            <a:off x="-5666900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bg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7" name="Picture 4" descr="Subtropical">
            <a:extLst>
              <a:ext uri="{FF2B5EF4-FFF2-40B4-BE49-F238E27FC236}">
                <a16:creationId xmlns:a16="http://schemas.microsoft.com/office/drawing/2014/main" id="{7D129CCA-63AA-4410-AE9F-123D1378F5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0740" y="311732"/>
            <a:ext cx="3838242" cy="2827606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2" descr="Resultado de imagem para relevo da regiao sul">
            <a:extLst>
              <a:ext uri="{FF2B5EF4-FFF2-40B4-BE49-F238E27FC236}">
                <a16:creationId xmlns:a16="http://schemas.microsoft.com/office/drawing/2014/main" id="{22FE00FC-7814-4062-8259-91961DC3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43" y="334542"/>
            <a:ext cx="3838243" cy="27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021C8275-5D7D-4F27-96DF-7C1FE022C0F3}"/>
              </a:ext>
            </a:extLst>
          </p:cNvPr>
          <p:cNvSpPr/>
          <p:nvPr/>
        </p:nvSpPr>
        <p:spPr>
          <a:xfrm>
            <a:off x="5459902" y="6336449"/>
            <a:ext cx="739304" cy="338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rgbClr val="6600FF"/>
                </a:solidFill>
              </a:rPr>
              <a:t>mPa</a:t>
            </a:r>
            <a:endParaRPr lang="pt-BR" sz="14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6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8607" y="70032"/>
            <a:ext cx="9018406" cy="277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alt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Campos do Sul ou Limpos</a:t>
            </a:r>
          </a:p>
          <a:p>
            <a:pPr algn="ctr">
              <a:lnSpc>
                <a:spcPct val="90000"/>
              </a:lnSpc>
            </a:pPr>
            <a:r>
              <a:rPr lang="pt-BR" altLang="pt-BR" b="1" dirty="0"/>
              <a:t>	</a:t>
            </a:r>
            <a:endParaRPr lang="pt-BR" alt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Formações herbáceas ou campestres;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rasteiro;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aparência muito homogêneo;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baixas do sul do país (Pampas);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ocorrer campos sujos.</a:t>
            </a:r>
          </a:p>
        </p:txBody>
      </p:sp>
      <p:pic>
        <p:nvPicPr>
          <p:cNvPr id="4100" name="Picture 4" descr="Resultado de imagem para vegetaÃ§Ã£o da planicie gau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3" y="2917005"/>
            <a:ext cx="5263908" cy="35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7" y="2927381"/>
            <a:ext cx="56673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D4C4D23-48DA-4D2E-8EDB-B6593FEE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04" y="794595"/>
            <a:ext cx="4511189" cy="18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9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7CB1B068-F6D2-41B9-9831-E5AEFDED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80" y="782752"/>
            <a:ext cx="7675664" cy="590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m relacionada">
            <a:extLst>
              <a:ext uri="{FF2B5EF4-FFF2-40B4-BE49-F238E27FC236}">
                <a16:creationId xmlns:a16="http://schemas.microsoft.com/office/drawing/2014/main" id="{DC63F152-56C5-4B4D-93FA-15F5A08F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1" y="4065834"/>
            <a:ext cx="3177373" cy="25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6EA38F1-4A27-4343-AC1F-E12C6ACD4B71}"/>
              </a:ext>
            </a:extLst>
          </p:cNvPr>
          <p:cNvSpPr txBox="1"/>
          <p:nvPr/>
        </p:nvSpPr>
        <p:spPr>
          <a:xfrm>
            <a:off x="1941687" y="39510"/>
            <a:ext cx="7563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alt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Campos do Sul ou Limpos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86DF819-1670-4AB6-ACF5-C476499249A8}"/>
              </a:ext>
            </a:extLst>
          </p:cNvPr>
          <p:cNvSpPr txBox="1"/>
          <p:nvPr/>
        </p:nvSpPr>
        <p:spPr>
          <a:xfrm>
            <a:off x="0" y="900799"/>
            <a:ext cx="4387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Ocorrem nas áreas baixas do sul do país;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Planície Gaúcha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dos </a:t>
            </a:r>
            <a:r>
              <a:rPr lang="pt-BR" sz="24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Pampas;</a:t>
            </a:r>
          </a:p>
          <a:p>
            <a:endParaRPr lang="pt-BR" sz="2400" b="1" dirty="0">
              <a:solidFill>
                <a:schemeClr val="bg1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Planalto Uruguaio-Riograndense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87EFACB-7343-4BE7-846D-9DB18D6769FD}"/>
              </a:ext>
            </a:extLst>
          </p:cNvPr>
          <p:cNvSpPr/>
          <p:nvPr/>
        </p:nvSpPr>
        <p:spPr>
          <a:xfrm rot="1219184">
            <a:off x="5862066" y="4420807"/>
            <a:ext cx="1102626" cy="15351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0EF6DA7-D425-464B-99CA-DD2BB9CD9CCE}"/>
              </a:ext>
            </a:extLst>
          </p:cNvPr>
          <p:cNvSpPr/>
          <p:nvPr/>
        </p:nvSpPr>
        <p:spPr>
          <a:xfrm rot="1219184">
            <a:off x="4685512" y="3953877"/>
            <a:ext cx="1315870" cy="109614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4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0335" y="261104"/>
            <a:ext cx="10854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Geológica, Relevo, Hidrografia e Solos</a:t>
            </a:r>
          </a:p>
        </p:txBody>
      </p:sp>
      <p:pic>
        <p:nvPicPr>
          <p:cNvPr id="3074" name="Picture 2" descr="Resultado de imagem para bacia sedimentar do par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8" y="3059283"/>
            <a:ext cx="4337897" cy="36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6212" y="1059962"/>
            <a:ext cx="115684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Predominantemente sobre a Bacia Sedimentar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Paranáica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estendem-se a Planície Gaúcha ou dos Pampas e o Planalto Uruguaio-Riograndense;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colinas arredondadas, suavemente onduladas (coxilhas);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solos arenosos e normalmente mais pobres;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drenada pelas bacias hidrográficas do Uruguai e Guaíba.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/>
              <a:t>  </a:t>
            </a:r>
          </a:p>
        </p:txBody>
      </p:sp>
      <p:pic>
        <p:nvPicPr>
          <p:cNvPr id="3076" name="Picture 4" descr="Resultado de imagem para coxilhas gauch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07" y="3429000"/>
            <a:ext cx="4273059" cy="285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52BA2C6-169D-4A04-9DD9-8FFA71D9E8AD}"/>
              </a:ext>
            </a:extLst>
          </p:cNvPr>
          <p:cNvSpPr txBox="1"/>
          <p:nvPr/>
        </p:nvSpPr>
        <p:spPr>
          <a:xfrm>
            <a:off x="8811417" y="5886926"/>
            <a:ext cx="31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Rio Uruguai – Uruguaiana-RS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9C9FA80-DC60-4E08-A0CE-F2CA5253BED2}"/>
              </a:ext>
            </a:extLst>
          </p:cNvPr>
          <p:cNvSpPr/>
          <p:nvPr/>
        </p:nvSpPr>
        <p:spPr>
          <a:xfrm rot="1606451">
            <a:off x="1589628" y="6175240"/>
            <a:ext cx="571828" cy="469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Uruguaiana - Fronteira + Ponte + Rio Uruguai - TravelTerapia">
            <a:extLst>
              <a:ext uri="{FF2B5EF4-FFF2-40B4-BE49-F238E27FC236}">
                <a16:creationId xmlns:a16="http://schemas.microsoft.com/office/drawing/2014/main" id="{6C3AC47B-AC54-474C-AF3C-35D93FE4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134" y="3756985"/>
            <a:ext cx="3188508" cy="219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9361" y="1188143"/>
            <a:ext cx="92640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Transição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Pantanal </a:t>
            </a:r>
            <a:r>
              <a:rPr lang="pt-BR" sz="5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Matogrossense</a:t>
            </a:r>
            <a:endParaRPr lang="pt-BR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 dos Cocais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Agreste</a:t>
            </a:r>
          </a:p>
        </p:txBody>
      </p:sp>
      <p:sp>
        <p:nvSpPr>
          <p:cNvPr id="3" name="CaixaDeTexto 3"/>
          <p:cNvSpPr txBox="1"/>
          <p:nvPr/>
        </p:nvSpPr>
        <p:spPr>
          <a:xfrm>
            <a:off x="1578474" y="6079838"/>
            <a:ext cx="8665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05        Caderno 02        Página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 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5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6" y="2996129"/>
            <a:ext cx="5474637" cy="36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m para pantanal matogrossense 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6129"/>
            <a:ext cx="5289871" cy="36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4155" y="209862"/>
            <a:ext cx="7447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Pantanal </a:t>
            </a:r>
            <a:r>
              <a:rPr lang="pt-BR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Matogrossense</a:t>
            </a:r>
            <a:endParaRPr lang="pt-BR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2726" y="751344"/>
            <a:ext cx="7310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 sedimentar do Pantanal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Matogrossense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Planície do Pantanal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Matogrossense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extensa e inundável;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 do rio Paraguai;</a:t>
            </a:r>
          </a:p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4" descr="PV_L1_C04_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7" y="79084"/>
            <a:ext cx="3715638" cy="27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7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>
            <a:extLst>
              <a:ext uri="{FF2B5EF4-FFF2-40B4-BE49-F238E27FC236}">
                <a16:creationId xmlns:a16="http://schemas.microsoft.com/office/drawing/2014/main" id="{80BBB41C-7816-4F93-9FA1-3E95A6E3522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2953" y="888515"/>
            <a:ext cx="8986476" cy="207243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tropical;</a:t>
            </a:r>
          </a:p>
          <a:p>
            <a:pPr eaLnBrk="1" hangingPunct="1">
              <a:lnSpc>
                <a:spcPct val="90000"/>
              </a:lnSpc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egetação Complexo do Pantanal;</a:t>
            </a:r>
          </a:p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solos pouco férteis de inundação;</a:t>
            </a:r>
            <a:endParaRPr lang="pt-BR" alt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herbáceas sofrem inundações periódicas;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cerrado e florestas tropicais raramente inundam;</a:t>
            </a:r>
          </a:p>
          <a:p>
            <a:pPr marL="0" indent="0">
              <a:buNone/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ocorrência de xerófilas;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alt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122" name="Picture 2" descr="Com o relevo plano, áreas alagadas são comuns no Pantanal.">
            <a:extLst>
              <a:ext uri="{FF2B5EF4-FFF2-40B4-BE49-F238E27FC236}">
                <a16:creationId xmlns:a16="http://schemas.microsoft.com/office/drawing/2014/main" id="{66407A17-E782-4C63-ACD0-E1FE32A9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0" y="4373604"/>
            <a:ext cx="3048000" cy="20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89027D7-2EB6-4830-91C8-EE0CB2BC6A5B}"/>
              </a:ext>
            </a:extLst>
          </p:cNvPr>
          <p:cNvSpPr txBox="1"/>
          <p:nvPr/>
        </p:nvSpPr>
        <p:spPr>
          <a:xfrm>
            <a:off x="9117498" y="6487629"/>
            <a:ext cx="3048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https://brasilescola.uol.com.br/brasil/o-pantanal.htm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3D4E1A-35F0-4EF4-9176-E42BF77DF3E9}"/>
              </a:ext>
            </a:extLst>
          </p:cNvPr>
          <p:cNvSpPr txBox="1"/>
          <p:nvPr/>
        </p:nvSpPr>
        <p:spPr>
          <a:xfrm>
            <a:off x="235227" y="6410684"/>
            <a:ext cx="3366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https://www.expressaonoticias.com.br/preservacao-acrimat-entrega-carta-do-pantanal-ao-ministro-do-meio-ambiente/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A60D4B35-8306-4214-8B6F-59C70468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5" y="3933577"/>
            <a:ext cx="3730232" cy="24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ECD42225-E5D3-41E6-9B88-62FF9420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19" y="3874255"/>
            <a:ext cx="3923893" cy="261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5F7D948-81EA-4E6A-8899-393477E981C9}"/>
              </a:ext>
            </a:extLst>
          </p:cNvPr>
          <p:cNvSpPr txBox="1"/>
          <p:nvPr/>
        </p:nvSpPr>
        <p:spPr>
          <a:xfrm>
            <a:off x="4495150" y="6420996"/>
            <a:ext cx="4622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 err="1"/>
              <a:t>filipefrazao</a:t>
            </a:r>
            <a:r>
              <a:rPr lang="pt-BR" sz="1000" dirty="0"/>
              <a:t>/Getty </a:t>
            </a:r>
            <a:r>
              <a:rPr lang="pt-BR" sz="1000" dirty="0" err="1"/>
              <a:t>Images</a:t>
            </a:r>
            <a:r>
              <a:rPr lang="pt-BR" sz="1000" dirty="0"/>
              <a:t> Leia mais em: https://super.abril.com.br/ideias/pantanal-terra-das-aguas/</a:t>
            </a:r>
          </a:p>
        </p:txBody>
      </p:sp>
      <p:pic>
        <p:nvPicPr>
          <p:cNvPr id="13" name="Picture 24" descr="PV_L1_C04_008">
            <a:extLst>
              <a:ext uri="{FF2B5EF4-FFF2-40B4-BE49-F238E27FC236}">
                <a16:creationId xmlns:a16="http://schemas.microsoft.com/office/drawing/2014/main" id="{2DA181BB-7D06-446C-84C3-38F9B13D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469" y="447316"/>
            <a:ext cx="3048000" cy="34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7">
            <a:extLst>
              <a:ext uri="{FF2B5EF4-FFF2-40B4-BE49-F238E27FC236}">
                <a16:creationId xmlns:a16="http://schemas.microsoft.com/office/drawing/2014/main" id="{56CF93F1-990E-4B47-B6AE-69F8EE99C502}"/>
              </a:ext>
            </a:extLst>
          </p:cNvPr>
          <p:cNvSpPr txBox="1"/>
          <p:nvPr/>
        </p:nvSpPr>
        <p:spPr>
          <a:xfrm rot="19435882">
            <a:off x="-2726175" y="2921168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tx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EC34993-C899-4B44-B325-642A73FA5A25}"/>
              </a:ext>
            </a:extLst>
          </p:cNvPr>
          <p:cNvSpPr txBox="1"/>
          <p:nvPr/>
        </p:nvSpPr>
        <p:spPr>
          <a:xfrm>
            <a:off x="932170" y="47206"/>
            <a:ext cx="7447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Pantanal </a:t>
            </a:r>
            <a:r>
              <a:rPr lang="pt-BR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Matogrossense</a:t>
            </a:r>
            <a:endParaRPr lang="pt-BR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4AF5AB0-F4D3-44E9-A7DF-322004FB9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-206754"/>
            <a:ext cx="11686966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 dos Cocais (Floresta Latifoliada Subequatorial)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3953DC29-B518-4DFC-9A88-D1F7CE71E6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4183" y="966408"/>
            <a:ext cx="11550127" cy="2530475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 de transição (floresta equatorial/caatinga/cerrado);</a:t>
            </a:r>
          </a:p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tropical;</a:t>
            </a:r>
          </a:p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predomínio de palmáceas;</a:t>
            </a:r>
          </a:p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importante para manutenção das comunidades locais:</a:t>
            </a:r>
          </a:p>
          <a:p>
            <a:pPr marL="457200" lvl="1" indent="0" eaLnBrk="1" hangingPunct="1">
              <a:buNone/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alt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Babaçu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(porção oeste mais úmida, próximo à Floresta Amazônica); </a:t>
            </a:r>
          </a:p>
          <a:p>
            <a:pPr lvl="1" eaLnBrk="1" hangingPunct="1"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alt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Carnaúba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(porção leste menos úmida, próxima da Caatinga).</a:t>
            </a:r>
          </a:p>
          <a:p>
            <a:pPr marL="457200" lvl="1" indent="0" eaLnBrk="1" hangingPunct="1">
              <a:buNone/>
            </a:pPr>
            <a:endParaRPr lang="pt-BR" alt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AutoShape 11" descr="data:image/jpeg;base64,/9j/4AAQSkZJRgABAQAAAQABAAD/2wCEAAkGBhQSERUUExQWFRUWGBwXGBcXGBsYHBgYHhwdGBgbGRgaHSYeGxojGRcWIC8iIycpLCwtGB4xNTAqNSYrLCkBCQoKDgwOGg8PGiwkHyQtLCwsLCksLCwsLCwsLCwsKSwsLCwpLCwpLCwsLCwpLCwsLCwsLCwsLCwsLCwpLCwsLP/AABEIAMIBAwMBIgACEQEDEQH/xAAcAAABBQEBAQAAAAAAAAAAAAAFAAIDBAYBBwj/xABDEAABAgQDBgQEBAQEBQQDAAABAhEAAxIhBDFBBSJRYXGBBhORsTKhwfAHI0LRFFLh8TNigrIVcpKiwhZjc9IXJEP/xAAaAQADAQEBAQAAAAAAAAAAAAABAgMABAUG/8QALxEAAgIBAwMCBAUFAQAAAAAAAAECESEDEjEEQVETIjJCYfAUFXGBoZHB0eHxBf/aAAwDAQACEQMRAD8A9wAjsKIF4jeAgpWBuieFChilNACcxEoKSUnIxn8fslKGpu8Hpi4qTr55R0aM5QeDm14Rms8mdVhukcRhxBebIA0hpkNpHctbB5r0aZQ/hoajCOWgkiS4h8nBnN4V6tDLRvsVcFs9lpCgRwgzj8GFobhcQ+QTrExmRx6mrKUk/B6GloxjBryVNl4akPx0i9EdcOCojKTk7ZeEVFUh0KOAx2FGFChQoxhQoUKMYjXh0kuUgnmIe0dhRrBQojmSEqzAPURJCjBasBeIJYdDDe+nCBGIw6syCOsbFcoHMA9YGbVUHDpJDM4+847tDXaqNHndT06dzbI/Dcv8tTj9X0EFZGFSj4QA+bQL2RgFJJVcAj4TrzPSDMQ13c3TOjpo1pq1wKFDVKhqVRA6R8C9qYRgpYSFAAuniG+kFRDZksKBByNjDwltdiTjuVHmpChkARpfSFBvG7HpmKAUwewtreFHvrXg1Z4D6eadGxiNUu7xI8KPnT6IQjhEdhRjFb+HL8okEkRJDVCG3MXakVVYUPDV4a0WaIdTDb2S2J9irLw7RLLlsYkBvEsByY0YIjUjhEZTFiOEQqY+0jAhNEkMMaxjlUdriMmE8GgWTBcOiAGHpMKEkhRwGOxjChQoUYwoUKFGMKGqS8OintTaIkS61fCFJBPAFQS/Z4xi5CgRitqH+IlykcCpZAdhkA3MvfSkwWeMBMjmCFLTHVqAuco7KJa9oN4N3HwoUKAEoztkpUoqLuen7QovQop6k/JN6UH2OAQnhoMcVCFB5MRmbEjRQmYlnhoxsnqT2lheJDRwTCdIpeYSYJS8hDSjtJQk9RjZaiYmhRn9sbTnypqVISFylHy6ciV6F8rndHGJNl+EFsViEhaEE7y3pHFg5+UWUx57jNv/AMVtDC0ApSgvvWJqIq7MCnqDHoYjWmsAjltihQoUYcUNUmHQoxiBSIaq0TrUAHMAZ3jDDOUeYl6qLKBu7W9U+sGwMC7T/EQSZhHllSBaoZE8OvWDGxvF8rEEAbpIdjnw73gfj9mYL+DmBASUy0FRu6upVm5OvGPNpGOokomIJSpK908iGUOoNBIiE5uLJtyR6/tbxKmQJjh6SlCdHWRUb8AkpJt9IMYZZKEk5kAx5dKP8bOkomK3ClZupqlJVSTpcil+gzj1GSgJSAMgAPS0PGW7PYeLbZJCjgVHFrYOYcYdCjG+IfE81JpksM3JCi9mzCWDF+OUVMH+Ii0smfLZXEZK5jlAbS5BuRvYz3jk/wD6c2zsAf8AuTFed46lDDzZgO9LDlBsq+VjpcMcoHeK/EHnbKE9ItMSAoPkTuqA6K9o19gN4AXhPbsxWNQFiom2WQyHoAeOZ6x6Ft7bqMLLqUQ5yf76+hjyfwPMUraMreAYAkkZunIDib9Lm7RQ8W+IzicbOKz+VLUUpSNQgqAA5qJLnnyiUJVFtiJ0jZ4Tx8Z6kgskAg3LVquyQA5I1LcBG12XtYTLDseP3wjFfh54ZExHnzQklSvhKQwDBmDWAy6AR6LKkpSGSAByisW2sjRTJIUKFBHFChQoxiFCgIeLwJxGN8v4rPk+v9YESvGCkzQhUtQSVBNRBADlg7gW5gnOLPSdWc8dZXRsIqzsEDlaA6PFiRNKVWQU1JOtrHrcj1i5tXbnlLkoCazNJAAN9L+hPpCe6LHbhNHUobWMpjvxGaaZciUVhJaokAEuxYH3jbYiQgpLmlxqY8/8R4uThcOZMhIUFh1zLVKOZ0v6hsoM9RVfclHSlEu4fx/O+FUjeOT2B5ghwRxALiCSvFUnEyVywaZvllYSX+JO8CktdlhMDPB2LkTJKpa5JlzEiplqJ8wDeCgTqGy0GVnjGbQ21LclK/zZZrCjlqFJSOBCh6EaxC5bs8FuEXNneIVTdp1LICUKKUsGASC5y51HvGw2x+I8tFQkALItUbJByDvze2rR4/gMQVzHS5UskNxJDD5wSxcppaCUkEL3SnMghyS/6nS9WQCiNBE46lKhVuzR6Ls38TgSBNQLnNJPsQPrG6kTwtIUkgghwRHhP/B59HmhH5aQHZ1gX/USXe+gGts43v4f46agplLH5cxBXLObMaVB+vHlxEUjJt0x433N7ChQF8T7fGGlEi8w/AlszzJIA9Ycco+OxMVJTLlorK1U08TwzcBnJbgA4eMJj/A0+VLrWiUoBNRAQkMeFSAFAgag8eEVtoeJ8SVFZmXWfgT8KMv18c2bKrMwV8PbcxClGucmahYAVLmPezFlMWPPlEJa0E6EaszeHnTsLLmSydyeEm5c2LkVdLnl0ip4wxQCJQQfiDq6hgX7BP8A0mDf4i44SimXKl0ilJCiL2DAA8gWLWLnOMHPn+bVUSSTWCb8X++UK1ndYv0PQ/w/w0slE2asAIWoJBmUgqUgKYtl/hk6aQR27+IcyaCiV+WhwKr1G7EDnkbHJUYbZ+Opw5QNVBROZBAIAHUaxd2fs04ny2XSoJUpzYkA2YZk2OXPgWktaT9sENtwE5HjLESyTUovexH6jVl9+mfpPhTxYjGIZiFAXBjx9eAMuZYsk3fNwBr2Jy5dtL/EzEAJktKMyWASl1FgCKlAJYWBzY29Toue52FKj1OdsyWsMUjhAba/haWuWoFJI/TT8SDxT9eMeUTPF2JlqA82YoixU7Fs3I6lxfi+ZjZ+H/xQJBGJANt1aP1EC4IyCte/K1/Vi3TGopbWUoSZgmpBKSmWLOxACieSCgEjiQdRAHGbZSnAzZAA3l1pzLBVNQToGUCe5DZwR8feLETQDKBFQKFub2O6WH8pf/qUL6YKVMUp0vdt19eI7wm5KVpiPwaz8OMclGPTWzGWBfiAGA4n74RmvIBxZrLJ81S1H/L5hTr0MTbBQtMxMwpIaWSCxzFg3N7Dm0DZMiYV0gGomluYGR4Xq94ylUWvqBI9dw/iZGC2Wgyt5SleWlQvUsgkqZ9ABbIdI74a/EmtQlzQK1KAd+V2zGmT62jBzJyJcqWiqsIDOnJ1XURUzaDnTEQ2jLTNBS6iz7ieDuUlXTnk0K9Vya2lFg+hULBAI1h0eI//AJDxIWmicrQEKSkA9w7C949P8OeJRNw4XOUlMwfGLBncggOXBAcHUXjojNS4AH4UZ9XjrBj/APsn1hQ1oIR2lsxE1JqSDpcPaMNicQuUuZJmKqlpFUtJZVnYgqzA/SzuHEa3w94pk4tO6sV/qRqLPZ8x+0edfieJkmfLVklVQDMczSXvzSWAs4u5guTSwJJI7tfbEuZhZZSGmI3CbDdcBna7DifWLuz9rTpmIKwX8iU1tCUpfeYgGge7Zx5tL2qRMUFPSoFKgnjZieOV+p4xr/CW2xKw+JXMINailYJapRCqaGGTsDwF4SMnJ5EpWWcZ4km4malJdaibITll8wAMzzgzhNjpQkLxU5MhSx+XLVSk08SS9yeWvNoE4La6cLIC5SAcVOcBwWlocfCBxsc/lGg2H4TkBHn41Vcwm6pygbs5ABLcS2cLHTTdyyVsH7QxKqkISozpCgStQImJCamuBYF/1NbpmH29sdBltLT5SwCQk03DsBU92Jzu4fgQDW2FyZ03y8BJlqKDvLCihyL0ooYlmurK9njG+KMVMlFUgkmglRVZbq3at9gad0tnfiS8UqK7CtMD7Iw5SwNlKVSAMyDukDq4HSqNbhNmqWhUvDpTOVrMLAJGW7nUu5DhwHbhGf2RgEpX5qz5yWKk5j/qHF8w5HV4Po28olAWfLQbMCQnOx3SCxBLxzLUhuruZPsNwe2cTgp3kqDJAcpqSpBBDkEeozfrHpXhPamEmy5aZKk1IBAQTvJe6gOIyDh8ozqfwuCkKqVvHJYtZ3y+9eUedz5SsJiFJCy6TuqDpqHHixityj+g2EfRTx5l+IqlzJyGJpKSwS4cOMzzNv7wa8J+Mv4jDTAtjNlIUrhUkAsW46H11gdi/HUpWHkLlJHnTELZ01GWQGYPkCq7ksACTDySlENmcX4TnzFBIlGWgHNZIBtxJuYeuQcAtBVL85KmpIdKgbEUsb5mzaaagtobTXNVUuYqYb7yrJf/AChrB2Z+tso9FkeFqsGCiaVKp3ShnJYhkk5D520iMIRvALs8s8R+I14kETCGdwMiAzD+4jP+eAoNkM+mo6fvB3b+xSmsqRNCkqSku5CQ+Vw4DW7c4FyMIllm5Bt7fLXvDOkgqFsrydoGsBJsNR7wfStVYWDTSwBSDuh/lZzfjdnjOYLCEKIe7kA8S7RoJCPy0qXe5FIObfu5s2g6RGUPBtrRtPDmPw0xCJc9ClKBKt11EJsAGAdgXyMaPaHiDCFKvKSVMkpVSQmwAFPLJur8IwUhCzSykoAuE01qcGojdpbU25cBGwOFlrA81aFEZnyqCDrcTBoeekNGbihttmZlpUZhYMS5Fsvd2BEa1KsLMkD+ICAsJLukVBnfK5Fte14HbV8PhaSZWMkodlFK2z0Yi7m2h04RmPMmSqpZWiYkApURY/5gFs5sRmIXbXuMBtshNSilRZ2SXckXCXJPAZ8uOYiTOqUhNRspmPDP9/lF3GXUQ5J7Xv8A1MDCj8xJRxH9/vWMu4lG2woStaEid5RmA1EKAIWHYPkCVMOAcwvEc9JSnEUlK5tUuaGAFSS/FySFAEk/oOhMY9O1x56ZjWSQwyeluHKDeKmhWGnJN1ApUnKxCqTb/W/aAo1a8lHlFKUamJAKQ6ym4ys3dI6xqPCahiZoTNQDKkkLKU6BwhRc3IYoqD5F9IF4HZFkpnL8sWWwIdaTcFyQAwJLPdzqwjcbFl4RMs+QUlVLizDdSayVG5txycGBpRd0ib+pzaeDwODJsqdKqExIl7ypa0u4K2+Euk3PGMbtPxFLqaShctAcUk1WVctZgHu3PSN5t/xWiVJMsTBMWlX6XKaHOZBvulszdOr38r2tMSmaQlQIZJsXYlIJS+pDt1EWn4RrRsMApCpaScRQ4+FkhuFiXyhRmZJXSGVLZtQH77sKJp4/2ah2Nw03AzanKVBT2sxBI3dXd+3WNft/aydo7MM5LKnS2C0glwHO8zfDZ9HIzs0aXxJ4Sl7QJmJWElKVJyyVqTzGXd9I8oxOz8Rs5buAFVJpJeuWWFxwVfnbQx2VtsQC4dYrJVfWDOyJiVliCpkmhIAdU0gZnNgQT2azwLw8t5hCd4rBoLMeDtoc7X9oIbDwJmEhCilaXLAGogZt2b5xDKkajZ4NapM1alJSZyEpTUSCmWAPLNtVOR0J7RFgMaubiBKq/wAYpCphJJFYTUQTar4hlYm0ElIR/CLleQtU+k0gKDpALgFzkQB1I4xi8LtIopYi17j+kSerteMmbo9J8RY2TgCiXh0sWe36Rwfnr/WMdjJaZySb1Xzu+dj3DfdosTtPzlFShvKABfIszBzkSEn21gNMxBDsSOWdssxz94hqzlOW5cC3mwjgsOaSkZC9/b2jU/8ABpczBDzADNQ9JAuUndCC2bFi4uABGTw2JeXXoSx42z+sEcNthXlbvcjR8g/FgekJGThJths3uyPFpEpNbUoFKlF7EDV8yQMoz34h+IZWIwqXlisK3VHMDWlw7HXTKM/h8WAKVNQC7HiRvFxcuw9Yuow0qahQBCmuUkmx4gt8/WLevLCNuYK8K7ZGHE9RClJXKVLUU/prcJPYtAzYuLSgETAby1JAHE2Tfg49HiljpSpCVBJdEwWJZ7Egjr/eIZbkpB1I+Tn6mKOT4Y99zYbLUll4ny5SpQUZQlqVdL/qYlyrne72EHJ/4ib0imsiVLFSmBdTALIGu4/QnlGFkKVPXnQhAYAJcEjMkDMi/wB2JPZUgzZk6QgoJoqqBYWKXd7AUqPW45RJufKMl3D+1tqTcfMUvCyAxllCmDlSCXZarAKJSCByGWuFmopFha8aJfiecgFEt5SUF6ZYAGgrUpjUo2cvmRnGdxE46j14kfvFFqb0W0gZKusg8Tc5OSc/SD0sVzES0jeUQE9CWHrGfxGGpUXsWHzdu94K+FcSUTawklTUIOgUWSC/IF+rRVpdxZOj1bw34TRMUtSjupqlpKciQWUriC4I4br6xex/gITz8ZQkBha7alT5lh7C13u7B2rKlSQkFJSN0KBso5ZktxJ/u1vDeJUT0zvJB3EqKFKBCVkWdOpFVo6Pa8ImpAPAeApcqvzlOkgGp2YgnjyMVdt+EMJiZcxcmfLrSHqSpJpAFO8Rpuq7xFtvYuJ2jTNRMSiUqWhaSosN5IVQObm/voPMl4CciUJqyBUoM6gCQbi2bdbGJye1YWDOTB85ZCrFmOevWKi8RUxCQCHdsiNCU5A5gkWysMyd8TgKCZoCQoqCFBOtnrOjFj37Rnii5P6nBtwe49ohHi13HjnJWkyDUHtFyQtyeAdN+Z/pDZyd8d29/r8osYPDqUibSAQgVKAIqA1NOdN2JDtZ2h+R6Lytol0koCwAwC3bTgQSGAiWT4smyz+VKkyiLOmWl8r3Lu7fKBy8WogBXwgMLA8SySNXJ/sHi/hpKFD8xJTLULEG1XFlMHIcZjIaRG9vYTdRF/x6pVU6WDdlFB8sl8wWtoNMwIB42amtVBJTVapnbm1nhfxpSpuoPtFeSAZgBNncnlmflFo5VsDpmsliYlIBZ2BuovcPfneFGbmbWckm5JeFEdsvAD2EbcSpOJRKWr86elmfdluSomzsSWgD48TJKZapKlEMU0nRQZ1Pmbl2sOUUNnlcpQKxUCaVhJc0n4rcs+3KOYzEeXImS5qCpapjIWMqApLl87glvXSBHWk5ZonFUyh4Zwpm4lOlAKuyQ/uIL7B2hLlKVNUlQmVgomIuUqDAuNQc7hi7cDALwttPy56lf+0QW0ct9Y08zZ86XLK0S1+WSwUBYgPcdEln09YpqNrg6X8JQ2v4lmzFGpdQWQ6humxIBPZxwhmNnJKZHlp+NJXe7BxLZ9TUgnuOsAJ0gqXd2PDhpBCTiCmWlClWl3HEuXbsXPflEJqKV9yCVBHHTkBISGsXqDgm2Q1zb5QBxSlHPIavFtc6tyB9nJhw7RxUskUqJpewPz9/nA0/qaitIx5SnP76fecFdnbeUhkpIAU4bN76voYp4rAIKQz/ANMvl98oNj4MqUA7sctW5Qz2Si2ajWycNImBcyYSkpSCkJZlG1geL2txgTM2ouVMCpaXGVxbh2zi7gsGUZk0VB24s1xmzu/UxR2jjVy1qqY1MpKWyfPpmRrlziMWp1VGSI9q4IzJXnJQQFu6rtUPY5g6Fg0VdnopQEkjzF2f+QA3JL5/0ifHbaSusI/LtUUD4VZA9FX+2ECMCayHyZuzl/rHVGCqh4xs32PxaMPJCECWApIFYWVMc80nuxfTJox+Gxh840vUuygkvUHLNqQakj/U0VcWpVBKhcuWyyLergxT2TiFCaKXBQoEFOYpVVblYxooODabZ2PNkCXWClEyWFJJILgBwC1qhbL+bnGenl0cwoP7D2jX7S2kmZg1IXMSpaSFSihZUzm6CMgWq5hmMYoKJCgODnsQfWNGMVW0eOCLbKCmYHDA5a2BOvG320S+G8TMFZAJEsKU36bskngMx6RBtiZUsbpS36bkjeOb8ycoI4Ap8tUulqxZSQHNrgvndLg6X4xWTtCrI/EbZKyCfys/zEZP/nQNPnezs0Fcb4qVLk+RLnKVLKGIGTsFHnm4PH1EA1YVUllpJUNVDUfqDdAYGTcRm4Bd7i3BvRvmYnFZtC7DTSPFM9WE8hUxVMsBhwDVBy/H6dquIxxMsFaiuwSlL/CMmHBvr6ZhEw5DWzceHvB6RLSUqK7ZNpcgAWbhrq8O7FStkMnHpSClRIdLDNiTbvcA24RSkLO6opsq446hj96wSxmNE0BAADHdDMwZtLGzX0aBE5bWFmSAOp/olzAWLoa6smnSi76JGZ4F79XYRJKClf4QJWagAM1JKWUnibVFu0VUbQTStBS6lVMoFi5Gg1DgR3ZaFlQp+IELT6j6w9qKs28splFUsKBDZHqwu3DnzPCKgxBQo0KcBxwqHMZdoMYLf81CghpmRNgF5ApbIb6u3SKSdiMTQamBLEM99HtzbrEPUinT7haBGLWlTMmlWt7HhpYxGVMl9WZ+X20cxBNV+MSYpH5YPP2D/vHSvAKGywghyVA8gn6qEKIk4ikM6h3hQaZqNzKwkpQKk1JXZiFXB4luOrXh03ahWFKUXMtBDqDb1wC3/KX7CI5UyldTBiN1geNyQbesR49CVILLL3tYjP52Pyjy285EbKmzMFRMWSXRk4tcG30jcS/Hs1MqXIlhKqUtQC7vbetwJy4xl8NM3UoyAGtu7Dk0Q7PlpE4zkVJWlZZIu1m3uTnSOn1qsdyR3aWFXLmKKktVcahL6PxED1YNVW9Z79OvODcjGmWuo3SskBKsgdCb9XiHaKSS4Sz5Dl9mJb7yLZWwSsyGDDr6CITid8uXa/X7vEgkFL9G7mK205QQlN76tzeDFq68hTstzcWCyQcwHt3+sRKqQpJD2b6fuPSKGGW29rn7QYxOIFST/MD7ARdx2QY1YNLsbHG4Pf8AdufDlEO3dmFZBlgG7Z+jgswJHSB+zsX+clhYp3uYAD+xgjicQykB1AOxJuKeB45GOOOkm1NGw0YTFKZamLm7hmHb70ibZwqlkg5ML21gj4j2ApBKgp0zAVAWJ0ezvZ8zzgdsvDqSEpAcKmDlZx+8eh2yaDSYUk7HXWPPICFS6kspIJSSrjcEkKzGr3s9zDB5yyE4eWE3ulJbdBA3t4nT1ygSnEJ8yWualakiXKQ6SLEIyZxdwLcjCnYVaGW7k3UeQYXHUK9IRtRyG0ixPxXlKWzArsrVCgVAhgboIpF/lEeDxEtE1deoLa7tjlqTFPFKCkmWUgF3C/oW0bWHbHw6TNAUf0gPezX++kGErBFk+PAWskEqds7M5Krcg/vFxEj8tSXIYBabDM5g6tSR9iKRkELKTcAADszj3i9LnA1FRZ0BIty1PMawupJxjaDJ0D5spTUmohN1EA2Bzvw/rFedhWGdSS9J0yGYFw17cekFZsgqUCFgC79TYF9XfUwKxu0U3AHFgGAfiSM7colCcpIm5tlQ4NSVAkbt2URYjJxx5adWMaLZs+SqX5cxXl/yrLneHwpID7rVXFwTlxAoklbMosQ7Fzdralg+uQ+UR4nEqSWUkikFNxpkc9ecdC9w0eC9iJiAVJukvxHFw7RSWl+BIFvv0gVPnHi/3lFzZMyqYATYgj1y+bQ7iEZNQQRmNQRnYn6mCGzcAuYFzEB/LAUtnLJCkpJ9VD1POOTkOm2n7A+4MGvBc0oM5P6V4eekcHCSsd3HtE5C7VZBvBe8Utd6dfW9+1oHbRxDKoSXsHPPP6tFnF4wOxP+U2uWGZPcjtFKfjnQtISlgH5hgUi/G/yiUdKO5YGKs/D8cx7/AN39IbiDuJT1PsP3jS+FsAifKmVFj5ai3MEXfkC/bnGexckpUAdC3d46LzQSqMOT/aFFySd0PCgbmGkaCfh3CQ43t5xw4acrND1bKzBYCzKfPne2UV8PKSs2VZN2u46cu0XJEwmoBe6RSQ2XTh/XnHDqNrggyXCEAVHUM+uscnzAMs1ajPu2cVzirBN7BrAddQWEVUYda1JP85YB89MzEpQttvgEgpPNL6huIB6g5xzDYwLUxYAZZ8XilPmU2V8QKktVkQWIy+sT4TB7qTSCApjdqXDgn0ie1xVsUITcmYcjb0btnAHbckuCQMuHvB4YwUngODWz1NnziltfDFUpEwCwLcdAe+XyhOlk1qJMMXkz0oWbp9IsiY6k6kINu4++0VUvYcWft9mLsnDupRfS0exqNJNss3gL4GYKTd3IyOl6jw4CJto4oJLvuhi2rW+gzgXJxSUpLHeA9zcZ9IoYrGmYQ9gLDnnHFFS3NLgg27olnYpUxZUMy/8Ab0izhUTBQovSSwOjhjeOYGSmkqWaQHY51G1ulohx2MsEhT6DMBPE/fGL+pcqGTREuedSM7jPLLlF5eI3UqJKiQXHJ7A/MwJXdy+sTn/Dqdvv9421JWAtbSKSsBJcFCXDfqI/ZoWypiStnp58tb/P0gdJQpRLA1pu2b6kNxGbcHi5sUJAbNR9hdob4FgeOC/NI8xWoFTvewBI55CLGz5f5u8xQUehpt8wIuSZCDulNM5VTLJOZJFhYAMfvSljsIJYllMwKcmXMA/RMQaVJ4kMyn1eIamo5pxQJT5B+09wql2N908E6csmHrFXCLSLlqhdjkrvxb3i/tLCVLqNk0p4PYZtrFb+HQTfQOQxsNOWo9YbSlcEq/UCeCnhsfVNezCqgnMcAzs8LEAOASUgAliMu3ExwyBKIUlSVKD1C7JOgvmWJy1EQ4lQK6nfW5bq3f2izjnAX9AftGaVKb+UU5MbWY8TzzifYkn81J4Ee4h52VMUBMQHzNjcF9YO7Ow0xNlykPmTuhRy0Hf0h56ySr+425EeOwoSpaToT6tb/dF3YuGWny1pBZQWk3GdCh7KET+IGM6YEi3mqHZy3oPaK/hiaP4tCSSzLFPAlCkj5tE9S3VD37kBtrgF6fiYO+nTnf5xHs/ZxoUVBnBF+SSfYRPtBLKSyXqFxxI11ETprSms5DipyxBA79OPod+2lYrdSaGeGMQUHNkqFB7pZ3y/V8oqY/MEXALH3v3Ec2Wjdtmzs7P98YhxksuVMQArLW/LvFcbhrRxCS0KOphQBshLDLoc6tbrqIfO2oQxAycfPjFrB4dM1krcB7kJc5tl3gRixQpQUHuRvWPpp/eIrbJ13FaOLxprBSCSA3ygnK2okEJIAdlAkE3IBcDS/tFGeqiYHAAUE55Fwz9IdisM1JUCQEC+eRI/Y8LiDJRlygUTmcKnJqLk5vnx7+8E5MxXlqIa+QF76fWACBUoBOvAPlB1MwIlkqQoaB/2Y89eEcutGsIk14HywqYqmwFi7C50BBtxGkdl4hQFJ3SFgUtYO6X9ofIxf5ZYbwALcQ5YPpYekUJWM8xYdxe7nVw0T0Yt6l0ZfEDVyyCAku9uAzt0ibASJnmeUbEqpuWD5aw+Xh/LlicSklxSCb2fTXPT6Q1K5k+pSJanCwsqQDutnl69o7p+7HYeSzkdiGkqUhablnvkCyrN92hxWheGmG3nImpU5zMoiix5KKXHMHjFPGzq1LdTqJzNshwIsGAGfYRCMaUgpJPTQfSBFNL6ivPBewuIrN7DVuGT8ohxEoPYv0ihhp5S/d+n2Iv7Sx0s0eW/wAqfRTsQPvWH21LAVEimpYPpFmXiUhABBUxtbXQniBm3TS0DZuJAA1e7cOZ5ffVyZjgEluFzYvc8WtD1QeDSYbCpS0+WsgghRT/IXpId7kqD9FRyfISk1Cz3J/lJFxlkC4v/AFgcjGpIKg50VwLWdsxbR9c4dNxBmS1MPhDltMh7fWOSSk3QncJ4iWVUrq3QVAvmHDpFs9ctBFnBzETSqspFaaioJ3gpKTSWH6iXDsc30jMysUqYhRGaDvMwBBdi3H3YGLOBxdFKlKpSxBs5IZiEjJy5EB6TsLpvARkzUFKnCipQBQcxWGJCk3BBS/S0D8Lh5jKcVKsM3YC4A6G/pEuK2sibLSmWKAglNADM10kKJJIN34ntDV4kqCUy1MSl1uGFrjsEnO2bXguMo2kDh0CcXIWgqMwMoku93+y8MlOtQZyPp0i5ipKgpSSA5Ygu+js44vDcLgt8hyATc5Fs7X1MdG/GeRrEicoJJCiGsGbP9mf7yt4HFLdBL7qwS6sy4JDWA/tEOJmJLClmB/6gdeqT7RBg1OFhS2KWUlz8RBy6s8KleRUGvEOK3p6nD+cpm03vv1gd4dxZGMlG+d+gDn2JiLF4kzJMxZzUtz3IyihhvNS0xCVppuFgFg1iQevtF5K0UbzZosZhZs1KJaEFMyS4VVuq3bFgWNj3vAqYpabLKuYP3nBnbG0KjKxCEUlcpE5QD/ElSkLLtqUPw3oG47FTJ84qWHSCEhAIASG3Wa2WvM9I5lbSbWP5vwK85YzZuJQhaCpmSzhQcHgCOHGGbUxoU4CWFLMLuancnk5Ah2KxLKKZKA/AByb66mBBmEq4F7iKaabdgj5C8nDEpBrQLarSD6GFFJOEUQ4Cr8B/WFDbX5KWeobN2YZSsnNJBYnecFm7+0CMdsOshRZ2AKSEm4/UxGZD9TGhn4yyQDk2vCKq8bWQ7OD9/Mx8yupmm5Ik5pPkGbW8OpWJRKQ4lguLEl+WY665cIqztm1qXap3O87jRmBFtM4MpxpWkBTfpAuzAD79IuCkqIa5uBfLMX4WMNHq9RR2tmU9yMbhPDykKdJYsfiu2jWOcXJmx1KSqo2tYOXfrrrrGllSwbUXo1/1OfRPyhmHxCCaWd9eGVyekUfVSllg3GYmeGVrs7s4cC5OluD8MokwPh6aFIqWgFNOYIcO7OQRw9bxsU4wAO26LOP07t7txcRJhMaBLqIDlTNqSWpbk3tGXVyGTVmFxuxVt5ZQrdW7JdLuBT5bghAIZyxalgLvDMJ4YmTCF0lCgKjvqJC9VNm7AauWN7xv0YxNRLAAAM/Q593HeIpuNSxLh7EC5cX9Mx6xl1slaQHXkxGP2fNmyfKlIJIXUVNSWIAVrfR+vKBeO8HTpd6FEaEEHTpG/kbQQEpAuA5L8Xdi+gASCOEXpO0SUAGkhydDmxbLQk+kMuunprCBFpI8rwewZwmDcNnYmzkB258G4GH7Y2KRMUUh5bAhrG5KmI4/pJyfLON5Ix9RpIAYkjQsSLdG0gtJQikgpCiXGrWsT0D/ACiv5lJStxDGVuzxGdg1u9JvyP2IJYHw/NmKAApNyCrJkpKrcXY+ker4hMsAlKQ4sDmQAzue5EB5+LSK9DcMObh+jGKfmcpYUTSnRhpOzJkoKQpI+Mb2ruQKSDa7m3CKuMlrSbunIlvXTobRt55SSgNcOTo+bP0IhwwUkjeS2XBja3v8oK62nckJvyZTyCUqp3QQAoXAcJLENrS9v3tBjMA4QUVENcKZ3yNhYB7gZ3vGtOFSpDABwSq4s+T8oeMNu8DSCA37dM+UCPWV2FjOjCzMGtIelV83fPPPnnFrZylF+bG5Z727OH9I2v8Aw4LQWY5M4PE2sbRVk+H6RWQzNvM7MCIf8dGSzyUUrRk9pz1+ayAymGQAY50hrcPnEWLxBKpigGCi7HQPcDo7do2v/puXShYBUpRNgMmzfqT6GOr2CCiqkB3uf5W0GeV35Q/43TVYGtcmElqUQ97ZVcHA+ofpFibhgkqGZuXOVII3uhufSNh/6cEpgzjSk3sXB6i3Z4uYzZKVGspJKpag6s2ICu16j2MCXXQTwsAswE0H+Gcu1T/OG4XZc1UsTUoUd4pCkiyWD3I+E35axsB4V/SogJBCmbqB7GNPgdhoQkopBBuSePfK2jwNb/0oRXtyGzGSNkrmSpc2pwiWapSE1kOSSpKSyWJJUoAmm9mtFfGIliY0q5ASFOQUKcC6TSlQDMGY5Z8doNmso0qdg6HSN1bpIUbAlQpsToGygbjNgEz/ADSQqq6gzPlvANY26RKPW6bVdwKzIY/Y6Vt5SaFuf1WIYkXJt65RSnbNI3y9RuoqHJzcWd/V49Kk7KlEuZbu1RVdiAPhu6XYu3EwLxGw1MU7ykglnyAFmbS0V0+ujQ9qjDjZdW8FAP1/aFG0lYOWkNQzaN/SFFvxaDuRZe9onlSqhpb7+kQhdTNkQ8Pelx3H0MfNs89EE9bEAXvmOEX8OpNZZ7ZNc2a55OcoHqUCoOWzP1+kd2bMWXKQb24F7kP3HzijjcSkFRaxKyZqUJtWSBdgCR6ZmEhFIWxe1nuQX0LXDX7jhEU8zCoEndFmca2BH7846JdKyHBGbnoHB6xq9qQ9E0/ElLBItTcEm7XcDJ2b1jqyK0i4AalIOjElu4I5ZxW2pMUSoJJKaahfLOwfmSI6d1SDd1EhTaOElLZm1ZfpBUbybuXlJKgrywo0Ft0lubDU3iDya0lyQQ9r2bQ8LBu4h+zZxCgkG6xMS3Es5+bHrEmz07pe40A5bvsB6doR4M1ZVllSKkKTbIdyC763AiSTiysMHNWgNmDkExZm7QT5ipcxIFRpccXLH0iVOBlJdKFF0kHIHM0030Zj2hnNV7lkyVcFcSVBYmm4Cd5TsCQN0A/K3MxLLxykg0gA/JmVUL5h2ijPxCvLoKabMNAS4D8yTm/9BMjEum7FQvULhP3e0BrAESKxZKQE550u1gCFdMz6RQkSFLlrNNIUHCuCklKVDulz6Q7FYl3WzAyirvb+hh2ykFQSh/iBU+jsCR98oZWo2LzKmUZZZfQK+IPcOnpeJ8NKfNjQkKUcy5UAMw3OGy8AtaV0ByjXiVqdhzCb+sWhg/LFTlJXuqSdFJBQx6uD/qijkvP3/wAMivJBUSQRuoUWOasyQG1KYbKnWZIJAtYAnM/vFvZuziuXOJ3SneDlt02L98srwNweIA/ymzM510Yg/wBnjc3QOKDGy8Yl10gaAWG6b9i5ZjoO8PnzVJ3HZ1Bhc5qAOlg5VFWUlKVHeapmYEh9XV3Jy5RybOcpdDmrO5IfJQHU68GtE+ZWh93Yt4TFLEtRKbnL0zAHYx3aGKelmApv/qCk/wDjAxD+Wx+Kshn4gktwt8zEUxaqyCWZwTzCj/bvDqObNvdUWk44Sy5ck5ta2WZ4OYsT8TdNVioVAP8ApKUpTlxCh84rHCpJqU6kpAtYuAxAPLKGYWWmYSoHfDUgF2fqGYUjlGSi8mt8F9GICnBLZOeVNXuowTl4xxY3s54A29WIHrGbxNUsOb5kVDieGrJS/eCOCWDLJLgWPMnUkjnYxOapbh4TZaTNNyCN1gCQ7lnZuTH1h2GnJVWogBV0jkA5pPcPFSchpRIcGoMedtPpD1FKJYKS5LqV1uwvyiali1+gyn3LwUCgnp/X3icISYGImCljmGt2a/zi0lVIucg/OAp9qKqSJzLRy9BCigvEgnIQob1JeA+ogPs/4e59jDcUcu/0jsKG+c8xcIpYo5dPpE2z1kLLEjP2hQo6PkKxIsSs+cbn4frBGSLnor2MKFC6nCKR5K8sVTZgNwECxv8AyQQwyyAGLOUu2tmv2hQonP7/AKDI4FGkl8gs/wDbD12mJ/5JfsH9zChQkQLggkpB8kkPaYb8bn3vHZqy82+h/wBwhQob7/kMfhZVkqdAJufLF+wgpipYEucQAD5ihYaUwoUCfKFXcFz1HyD/APF9ItYX4OiiO1MKFDv4f3F+YgwswgrYn/F/8DBzaReWHvvS/ZH7n1hQolq8oaPBn8LMNWIufhTr/wC5CxoYIa24g2tcoS8KFHT8334QkimFmo3OR/2gwbwMw1oS5ppdns4Q4LcXvChQNTgGlyRrSN7p/wDSB8y609T/AL1R2FG0uByTBqcrfiPcRWBZKmtvAdqsukKFDL/Aq4LePP5Sv+ZHzAf1i9s4flo6CFCiWr8H7jdy7jxuqH+f6pirjxuHqr3MKFHPDsUkOli6ugiTE5J/5T7woUNpfEEqLFzChQo7An//2Q==">
            <a:extLst>
              <a:ext uri="{FF2B5EF4-FFF2-40B4-BE49-F238E27FC236}">
                <a16:creationId xmlns:a16="http://schemas.microsoft.com/office/drawing/2014/main" id="{EB6361F9-7A97-467C-955C-7A77E5CEC7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6575" y="-41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5400"/>
          </a:p>
        </p:txBody>
      </p:sp>
      <p:sp>
        <p:nvSpPr>
          <p:cNvPr id="10248" name="AutoShape 13" descr="data:image/jpeg;base64,/9j/4AAQSkZJRgABAQAAAQABAAD/2wCEAAkGBhQSERUUExQWFRUWGBwXGBcXGBsYHBgYHhwdGBgbGRgaHSYeGxojGRcWIC8iIycpLCwtGB4xNTAqNSYrLCkBCQoKDgwOGg8PGiwkHyQtLCwsLCksLCwsLCwsLCwsKSwsLCwpLCwpLCwsLCwpLCwsLCwsLCwsLCwsLCwpLCwsLP/AABEIAMIBAwMBIgACEQEDEQH/xAAcAAABBQEBAQAAAAAAAAAAAAAFAAIDBAYBBwj/xABDEAABAgQDBgQEBAQEBQQDAAABAhEAAxIhBDFBBSJRYXGBBhORsTKhwfAHI0LRFFLh8TNigrIVcpKiwhZjc9IXJEP/xAAaAQADAQEBAQAAAAAAAAAAAAABAgMABAUG/8QALxEAAgIBAwMCBAUFAQAAAAAAAAECESEDEjEEQVETIjJCYfAUFXGBoZHB0eHxBf/aAAwDAQACEQMRAD8A9wAjsKIF4jeAgpWBuieFChilNACcxEoKSUnIxn8fslKGpu8Hpi4qTr55R0aM5QeDm14Rms8mdVhukcRhxBebIA0hpkNpHctbB5r0aZQ/hoajCOWgkiS4h8nBnN4V6tDLRvsVcFs9lpCgRwgzj8GFobhcQ+QTrExmRx6mrKUk/B6GloxjBryVNl4akPx0i9EdcOCojKTk7ZeEVFUh0KOAx2FGFChQoxhQoUKMYjXh0kuUgnmIe0dhRrBQojmSEqzAPURJCjBasBeIJYdDDe+nCBGIw6syCOsbFcoHMA9YGbVUHDpJDM4+847tDXaqNHndT06dzbI/Dcv8tTj9X0EFZGFSj4QA+bQL2RgFJJVcAj4TrzPSDMQ13c3TOjpo1pq1wKFDVKhqVRA6R8C9qYRgpYSFAAuniG+kFRDZksKBByNjDwltdiTjuVHmpChkARpfSFBvG7HpmKAUwewtreFHvrXg1Z4D6eadGxiNUu7xI8KPnT6IQjhEdhRjFb+HL8okEkRJDVCG3MXakVVYUPDV4a0WaIdTDb2S2J9irLw7RLLlsYkBvEsByY0YIjUjhEZTFiOEQqY+0jAhNEkMMaxjlUdriMmE8GgWTBcOiAGHpMKEkhRwGOxjChQoUYwoUKFGMKGqS8OintTaIkS61fCFJBPAFQS/Z4xi5CgRitqH+IlykcCpZAdhkA3MvfSkwWeMBMjmCFLTHVqAuco7KJa9oN4N3HwoUKAEoztkpUoqLuen7QovQop6k/JN6UH2OAQnhoMcVCFB5MRmbEjRQmYlnhoxsnqT2lheJDRwTCdIpeYSYJS8hDSjtJQk9RjZaiYmhRn9sbTnypqVISFylHy6ciV6F8rndHGJNl+EFsViEhaEE7y3pHFg5+UWUx57jNv/AMVtDC0ApSgvvWJqIq7MCnqDHoYjWmsAjltihQoUYcUNUmHQoxiBSIaq0TrUAHMAZ3jDDOUeYl6qLKBu7W9U+sGwMC7T/EQSZhHllSBaoZE8OvWDGxvF8rEEAbpIdjnw73gfj9mYL+DmBASUy0FRu6upVm5OvGPNpGOokomIJSpK908iGUOoNBIiE5uLJtyR6/tbxKmQJjh6SlCdHWRUb8AkpJt9IMYZZKEk5kAx5dKP8bOkomK3ClZupqlJVSTpcil+gzj1GSgJSAMgAPS0PGW7PYeLbZJCjgVHFrYOYcYdCjG+IfE81JpksM3JCi9mzCWDF+OUVMH+Ii0smfLZXEZK5jlAbS5BuRvYz3jk/wD6c2zsAf8AuTFed46lDDzZgO9LDlBsq+VjpcMcoHeK/EHnbKE9ItMSAoPkTuqA6K9o19gN4AXhPbsxWNQFiom2WQyHoAeOZ6x6Ft7bqMLLqUQ5yf76+hjyfwPMUraMreAYAkkZunIDib9Lm7RQ8W+IzicbOKz+VLUUpSNQgqAA5qJLnnyiUJVFtiJ0jZ4Tx8Z6kgskAg3LVquyQA5I1LcBG12XtYTLDseP3wjFfh54ZExHnzQklSvhKQwDBmDWAy6AR6LKkpSGSAByisW2sjRTJIUKFBHFChQoxiFCgIeLwJxGN8v4rPk+v9YESvGCkzQhUtQSVBNRBADlg7gW5gnOLPSdWc8dZXRsIqzsEDlaA6PFiRNKVWQU1JOtrHrcj1i5tXbnlLkoCazNJAAN9L+hPpCe6LHbhNHUobWMpjvxGaaZciUVhJaokAEuxYH3jbYiQgpLmlxqY8/8R4uThcOZMhIUFh1zLVKOZ0v6hsoM9RVfclHSlEu4fx/O+FUjeOT2B5ghwRxALiCSvFUnEyVywaZvllYSX+JO8CktdlhMDPB2LkTJKpa5JlzEiplqJ8wDeCgTqGy0GVnjGbQ21LclK/zZZrCjlqFJSOBCh6EaxC5bs8FuEXNneIVTdp1LICUKKUsGASC5y51HvGw2x+I8tFQkALItUbJByDvze2rR4/gMQVzHS5UskNxJDD5wSxcppaCUkEL3SnMghyS/6nS9WQCiNBE46lKhVuzR6Ls38TgSBNQLnNJPsQPrG6kTwtIUkgghwRHhP/B59HmhH5aQHZ1gX/USXe+gGts43v4f46agplLH5cxBXLObMaVB+vHlxEUjJt0x433N7ChQF8T7fGGlEi8w/AlszzJIA9Ycco+OxMVJTLlorK1U08TwzcBnJbgA4eMJj/A0+VLrWiUoBNRAQkMeFSAFAgag8eEVtoeJ8SVFZmXWfgT8KMv18c2bKrMwV8PbcxClGucmahYAVLmPezFlMWPPlEJa0E6EaszeHnTsLLmSydyeEm5c2LkVdLnl0ip4wxQCJQQfiDq6hgX7BP8A0mDf4i44SimXKl0ilJCiL2DAA8gWLWLnOMHPn+bVUSSTWCb8X++UK1ndYv0PQ/w/w0slE2asAIWoJBmUgqUgKYtl/hk6aQR27+IcyaCiV+WhwKr1G7EDnkbHJUYbZ+Opw5QNVBROZBAIAHUaxd2fs04ny2XSoJUpzYkA2YZk2OXPgWktaT9sENtwE5HjLESyTUovexH6jVl9+mfpPhTxYjGIZiFAXBjx9eAMuZYsk3fNwBr2Jy5dtL/EzEAJktKMyWASl1FgCKlAJYWBzY29Toue52FKj1OdsyWsMUjhAba/haWuWoFJI/TT8SDxT9eMeUTPF2JlqA82YoixU7Fs3I6lxfi+ZjZ+H/xQJBGJANt1aP1EC4IyCte/K1/Vi3TGopbWUoSZgmpBKSmWLOxACieSCgEjiQdRAHGbZSnAzZAA3l1pzLBVNQToGUCe5DZwR8feLETQDKBFQKFub2O6WH8pf/qUL6YKVMUp0vdt19eI7wm5KVpiPwaz8OMclGPTWzGWBfiAGA4n74RmvIBxZrLJ81S1H/L5hTr0MTbBQtMxMwpIaWSCxzFg3N7Dm0DZMiYV0gGomluYGR4Xq94ylUWvqBI9dw/iZGC2Wgyt5SleWlQvUsgkqZ9ABbIdI74a/EmtQlzQK1KAd+V2zGmT62jBzJyJcqWiqsIDOnJ1XURUzaDnTEQ2jLTNBS6iz7ieDuUlXTnk0K9Vya2lFg+hULBAI1h0eI//AJDxIWmicrQEKSkA9w7C949P8OeJRNw4XOUlMwfGLBncggOXBAcHUXjojNS4AH4UZ9XjrBj/APsn1hQ1oIR2lsxE1JqSDpcPaMNicQuUuZJmKqlpFUtJZVnYgqzA/SzuHEa3w94pk4tO6sV/qRqLPZ8x+0edfieJkmfLVklVQDMczSXvzSWAs4u5guTSwJJI7tfbEuZhZZSGmI3CbDdcBna7DifWLuz9rTpmIKwX8iU1tCUpfeYgGge7Zx5tL2qRMUFPSoFKgnjZieOV+p4xr/CW2xKw+JXMINailYJapRCqaGGTsDwF4SMnJ5EpWWcZ4km4malJdaibITll8wAMzzgzhNjpQkLxU5MhSx+XLVSk08SS9yeWvNoE4La6cLIC5SAcVOcBwWlocfCBxsc/lGg2H4TkBHn41Vcwm6pygbs5ABLcS2cLHTTdyyVsH7QxKqkISozpCgStQImJCamuBYF/1NbpmH29sdBltLT5SwCQk03DsBU92Jzu4fgQDW2FyZ03y8BJlqKDvLCihyL0ooYlmurK9njG+KMVMlFUgkmglRVZbq3at9gad0tnfiS8UqK7CtMD7Iw5SwNlKVSAMyDukDq4HSqNbhNmqWhUvDpTOVrMLAJGW7nUu5DhwHbhGf2RgEpX5qz5yWKk5j/qHF8w5HV4Po28olAWfLQbMCQnOx3SCxBLxzLUhuruZPsNwe2cTgp3kqDJAcpqSpBBDkEeozfrHpXhPamEmy5aZKk1IBAQTvJe6gOIyDh8ozqfwuCkKqVvHJYtZ3y+9eUedz5SsJiFJCy6TuqDpqHHixityj+g2EfRTx5l+IqlzJyGJpKSwS4cOMzzNv7wa8J+Mv4jDTAtjNlIUrhUkAsW46H11gdi/HUpWHkLlJHnTELZ01GWQGYPkCq7ksACTDySlENmcX4TnzFBIlGWgHNZIBtxJuYeuQcAtBVL85KmpIdKgbEUsb5mzaaagtobTXNVUuYqYb7yrJf/AChrB2Z+tso9FkeFqsGCiaVKp3ShnJYhkk5D520iMIRvALs8s8R+I14kETCGdwMiAzD+4jP+eAoNkM+mo6fvB3b+xSmsqRNCkqSku5CQ+Vw4DW7c4FyMIllm5Bt7fLXvDOkgqFsrydoGsBJsNR7wfStVYWDTSwBSDuh/lZzfjdnjOYLCEKIe7kA8S7RoJCPy0qXe5FIObfu5s2g6RGUPBtrRtPDmPw0xCJc9ClKBKt11EJsAGAdgXyMaPaHiDCFKvKSVMkpVSQmwAFPLJur8IwUhCzSykoAuE01qcGojdpbU25cBGwOFlrA81aFEZnyqCDrcTBoeekNGbihttmZlpUZhYMS5Fsvd2BEa1KsLMkD+ICAsJLukVBnfK5Fte14HbV8PhaSZWMkodlFK2z0Yi7m2h04RmPMmSqpZWiYkApURY/5gFs5sRmIXbXuMBtshNSilRZ2SXckXCXJPAZ8uOYiTOqUhNRspmPDP9/lF3GXUQ5J7Xv8A1MDCj8xJRxH9/vWMu4lG2woStaEid5RmA1EKAIWHYPkCVMOAcwvEc9JSnEUlK5tUuaGAFSS/FySFAEk/oOhMY9O1x56ZjWSQwyeluHKDeKmhWGnJN1ApUnKxCqTb/W/aAo1a8lHlFKUamJAKQ6ym4ys3dI6xqPCahiZoTNQDKkkLKU6BwhRc3IYoqD5F9IF4HZFkpnL8sWWwIdaTcFyQAwJLPdzqwjcbFl4RMs+QUlVLizDdSayVG5txycGBpRd0ib+pzaeDwODJsqdKqExIl7ypa0u4K2+Euk3PGMbtPxFLqaShctAcUk1WVctZgHu3PSN5t/xWiVJMsTBMWlX6XKaHOZBvulszdOr38r2tMSmaQlQIZJsXYlIJS+pDt1EWn4RrRsMApCpaScRQ4+FkhuFiXyhRmZJXSGVLZtQH77sKJp4/2ah2Nw03AzanKVBT2sxBI3dXd+3WNft/aydo7MM5LKnS2C0glwHO8zfDZ9HIzs0aXxJ4Sl7QJmJWElKVJyyVqTzGXd9I8oxOz8Rs5buAFVJpJeuWWFxwVfnbQx2VtsQC4dYrJVfWDOyJiVliCpkmhIAdU0gZnNgQT2azwLw8t5hCd4rBoLMeDtoc7X9oIbDwJmEhCilaXLAGogZt2b5xDKkajZ4NapM1alJSZyEpTUSCmWAPLNtVOR0J7RFgMaubiBKq/wAYpCphJJFYTUQTar4hlYm0ElIR/CLleQtU+k0gKDpALgFzkQB1I4xi8LtIopYi17j+kSerteMmbo9J8RY2TgCiXh0sWe36Rwfnr/WMdjJaZySb1Xzu+dj3DfdosTtPzlFShvKABfIszBzkSEn21gNMxBDsSOWdssxz94hqzlOW5cC3mwjgsOaSkZC9/b2jU/8ABpczBDzADNQ9JAuUndCC2bFi4uABGTw2JeXXoSx42z+sEcNthXlbvcjR8g/FgekJGThJths3uyPFpEpNbUoFKlF7EDV8yQMoz34h+IZWIwqXlisK3VHMDWlw7HXTKM/h8WAKVNQC7HiRvFxcuw9Yuow0qahQBCmuUkmx4gt8/WLevLCNuYK8K7ZGHE9RClJXKVLUU/prcJPYtAzYuLSgETAby1JAHE2Tfg49HiljpSpCVBJdEwWJZ7Egjr/eIZbkpB1I+Tn6mKOT4Y99zYbLUll4ny5SpQUZQlqVdL/qYlyrne72EHJ/4ib0imsiVLFSmBdTALIGu4/QnlGFkKVPXnQhAYAJcEjMkDMi/wB2JPZUgzZk6QgoJoqqBYWKXd7AUqPW45RJufKMl3D+1tqTcfMUvCyAxllCmDlSCXZarAKJSCByGWuFmopFha8aJfiecgFEt5SUF6ZYAGgrUpjUo2cvmRnGdxE46j14kfvFFqb0W0gZKusg8Tc5OSc/SD0sVzES0jeUQE9CWHrGfxGGpUXsWHzdu94K+FcSUTawklTUIOgUWSC/IF+rRVpdxZOj1bw34TRMUtSjupqlpKciQWUriC4I4br6xex/gITz8ZQkBha7alT5lh7C13u7B2rKlSQkFJSN0KBso5ZktxJ/u1vDeJUT0zvJB3EqKFKBCVkWdOpFVo6Pa8ImpAPAeApcqvzlOkgGp2YgnjyMVdt+EMJiZcxcmfLrSHqSpJpAFO8Rpuq7xFtvYuJ2jTNRMSiUqWhaSosN5IVQObm/voPMl4CciUJqyBUoM6gCQbi2bdbGJye1YWDOTB85ZCrFmOevWKi8RUxCQCHdsiNCU5A5gkWysMyd8TgKCZoCQoqCFBOtnrOjFj37Rnii5P6nBtwe49ohHi13HjnJWkyDUHtFyQtyeAdN+Z/pDZyd8d29/r8osYPDqUibSAQgVKAIqA1NOdN2JDtZ2h+R6Lytol0koCwAwC3bTgQSGAiWT4smyz+VKkyiLOmWl8r3Lu7fKBy8WogBXwgMLA8SySNXJ/sHi/hpKFD8xJTLULEG1XFlMHIcZjIaRG9vYTdRF/x6pVU6WDdlFB8sl8wWtoNMwIB42amtVBJTVapnbm1nhfxpSpuoPtFeSAZgBNncnlmflFo5VsDpmsliYlIBZ2BuovcPfneFGbmbWckm5JeFEdsvAD2EbcSpOJRKWr86elmfdluSomzsSWgD48TJKZapKlEMU0nRQZ1Pmbl2sOUUNnlcpQKxUCaVhJc0n4rcs+3KOYzEeXImS5qCpapjIWMqApLl87glvXSBHWk5ZonFUyh4Zwpm4lOlAKuyQ/uIL7B2hLlKVNUlQmVgomIuUqDAuNQc7hi7cDALwttPy56lf+0QW0ct9Y08zZ86XLK0S1+WSwUBYgPcdEln09YpqNrg6X8JQ2v4lmzFGpdQWQ6humxIBPZxwhmNnJKZHlp+NJXe7BxLZ9TUgnuOsAJ0gqXd2PDhpBCTiCmWlClWl3HEuXbsXPflEJqKV9yCVBHHTkBISGsXqDgm2Q1zb5QBxSlHPIavFtc6tyB9nJhw7RxUskUqJpewPz9/nA0/qaitIx5SnP76fecFdnbeUhkpIAU4bN76voYp4rAIKQz/ANMvl98oNj4MqUA7sctW5Qz2Si2ajWycNImBcyYSkpSCkJZlG1geL2txgTM2ouVMCpaXGVxbh2zi7gsGUZk0VB24s1xmzu/UxR2jjVy1qqY1MpKWyfPpmRrlziMWp1VGSI9q4IzJXnJQQFu6rtUPY5g6Fg0VdnopQEkjzF2f+QA3JL5/0ifHbaSusI/LtUUD4VZA9FX+2ECMCayHyZuzl/rHVGCqh4xs32PxaMPJCECWApIFYWVMc80nuxfTJox+Gxh840vUuygkvUHLNqQakj/U0VcWpVBKhcuWyyLergxT2TiFCaKXBQoEFOYpVVblYxooODabZ2PNkCXWClEyWFJJILgBwC1qhbL+bnGenl0cwoP7D2jX7S2kmZg1IXMSpaSFSihZUzm6CMgWq5hmMYoKJCgODnsQfWNGMVW0eOCLbKCmYHDA5a2BOvG320S+G8TMFZAJEsKU36bskngMx6RBtiZUsbpS36bkjeOb8ycoI4Ap8tUulqxZSQHNrgvndLg6X4xWTtCrI/EbZKyCfys/zEZP/nQNPnezs0Fcb4qVLk+RLnKVLKGIGTsFHnm4PH1EA1YVUllpJUNVDUfqDdAYGTcRm4Bd7i3BvRvmYnFZtC7DTSPFM9WE8hUxVMsBhwDVBy/H6dquIxxMsFaiuwSlL/CMmHBvr6ZhEw5DWzceHvB6RLSUqK7ZNpcgAWbhrq8O7FStkMnHpSClRIdLDNiTbvcA24RSkLO6opsq446hj96wSxmNE0BAADHdDMwZtLGzX0aBE5bWFmSAOp/olzAWLoa6smnSi76JGZ4F79XYRJKClf4QJWagAM1JKWUnibVFu0VUbQTStBS6lVMoFi5Gg1DgR3ZaFlQp+IELT6j6w9qKs28splFUsKBDZHqwu3DnzPCKgxBQo0KcBxwqHMZdoMYLf81CghpmRNgF5ApbIb6u3SKSdiMTQamBLEM99HtzbrEPUinT7haBGLWlTMmlWt7HhpYxGVMl9WZ+X20cxBNV+MSYpH5YPP2D/vHSvAKGywghyVA8gn6qEKIk4ikM6h3hQaZqNzKwkpQKk1JXZiFXB4luOrXh03ahWFKUXMtBDqDb1wC3/KX7CI5UyldTBiN1geNyQbesR49CVILLL3tYjP52Pyjy285EbKmzMFRMWSXRk4tcG30jcS/Hs1MqXIlhKqUtQC7vbetwJy4xl8NM3UoyAGtu7Dk0Q7PlpE4zkVJWlZZIu1m3uTnSOn1qsdyR3aWFXLmKKktVcahL6PxED1YNVW9Z79OvODcjGmWuo3SskBKsgdCb9XiHaKSS4Sz5Dl9mJb7yLZWwSsyGDDr6CITid8uXa/X7vEgkFL9G7mK205QQlN76tzeDFq68hTstzcWCyQcwHt3+sRKqQpJD2b6fuPSKGGW29rn7QYxOIFST/MD7ARdx2QY1YNLsbHG4Pf8AdufDlEO3dmFZBlgG7Z+jgswJHSB+zsX+clhYp3uYAD+xgjicQykB1AOxJuKeB45GOOOkm1NGw0YTFKZamLm7hmHb70ibZwqlkg5ML21gj4j2ApBKgp0zAVAWJ0ezvZ8zzgdsvDqSEpAcKmDlZx+8eh2yaDSYUk7HXWPPICFS6kspIJSSrjcEkKzGr3s9zDB5yyE4eWE3ulJbdBA3t4nT1ygSnEJ8yWualakiXKQ6SLEIyZxdwLcjCnYVaGW7k3UeQYXHUK9IRtRyG0ixPxXlKWzArsrVCgVAhgboIpF/lEeDxEtE1deoLa7tjlqTFPFKCkmWUgF3C/oW0bWHbHw6TNAUf0gPezX++kGErBFk+PAWskEqds7M5Krcg/vFxEj8tSXIYBabDM5g6tSR9iKRkELKTcAADszj3i9LnA1FRZ0BIty1PMawupJxjaDJ0D5spTUmohN1EA2Bzvw/rFedhWGdSS9J0yGYFw17cekFZsgqUCFgC79TYF9XfUwKxu0U3AHFgGAfiSM7colCcpIm5tlQ4NSVAkbt2URYjJxx5adWMaLZs+SqX5cxXl/yrLneHwpID7rVXFwTlxAoklbMosQ7Fzdralg+uQ+UR4nEqSWUkikFNxpkc9ecdC9w0eC9iJiAVJukvxHFw7RSWl+BIFvv0gVPnHi/3lFzZMyqYATYgj1y+bQ7iEZNQQRmNQRnYn6mCGzcAuYFzEB/LAUtnLJCkpJ9VD1POOTkOm2n7A+4MGvBc0oM5P6V4eekcHCSsd3HtE5C7VZBvBe8Utd6dfW9+1oHbRxDKoSXsHPPP6tFnF4wOxP+U2uWGZPcjtFKfjnQtISlgH5hgUi/G/yiUdKO5YGKs/D8cx7/AN39IbiDuJT1PsP3jS+FsAifKmVFj5ai3MEXfkC/bnGexckpUAdC3d46LzQSqMOT/aFFySd0PCgbmGkaCfh3CQ43t5xw4acrND1bKzBYCzKfPne2UV8PKSs2VZN2u46cu0XJEwmoBe6RSQ2XTh/XnHDqNrggyXCEAVHUM+uscnzAMs1ajPu2cVzirBN7BrAddQWEVUYda1JP85YB89MzEpQttvgEgpPNL6huIB6g5xzDYwLUxYAZZ8XilPmU2V8QKktVkQWIy+sT4TB7qTSCApjdqXDgn0ie1xVsUITcmYcjb0btnAHbckuCQMuHvB4YwUngODWz1NnziltfDFUpEwCwLcdAe+XyhOlk1qJMMXkz0oWbp9IsiY6k6kINu4++0VUvYcWft9mLsnDupRfS0exqNJNss3gL4GYKTd3IyOl6jw4CJto4oJLvuhi2rW+gzgXJxSUpLHeA9zcZ9IoYrGmYQ9gLDnnHFFS3NLgg27olnYpUxZUMy/8Ab0izhUTBQovSSwOjhjeOYGSmkqWaQHY51G1ulohx2MsEhT6DMBPE/fGL+pcqGTREuedSM7jPLLlF5eI3UqJKiQXHJ7A/MwJXdy+sTn/Dqdvv9421JWAtbSKSsBJcFCXDfqI/ZoWypiStnp58tb/P0gdJQpRLA1pu2b6kNxGbcHi5sUJAbNR9hdob4FgeOC/NI8xWoFTvewBI55CLGz5f5u8xQUehpt8wIuSZCDulNM5VTLJOZJFhYAMfvSljsIJYllMwKcmXMA/RMQaVJ4kMyn1eIamo5pxQJT5B+09wql2N908E6csmHrFXCLSLlqhdjkrvxb3i/tLCVLqNk0p4PYZtrFb+HQTfQOQxsNOWo9YbSlcEq/UCeCnhsfVNezCqgnMcAzs8LEAOASUgAliMu3ExwyBKIUlSVKD1C7JOgvmWJy1EQ4lQK6nfW5bq3f2izjnAX9AftGaVKb+UU5MbWY8TzzifYkn81J4Ee4h52VMUBMQHzNjcF9YO7Ow0xNlykPmTuhRy0Hf0h56ySr+425EeOwoSpaToT6tb/dF3YuGWny1pBZQWk3GdCh7KET+IGM6YEi3mqHZy3oPaK/hiaP4tCSSzLFPAlCkj5tE9S3VD37kBtrgF6fiYO+nTnf5xHs/ZxoUVBnBF+SSfYRPtBLKSyXqFxxI11ETprSms5DipyxBA79OPod+2lYrdSaGeGMQUHNkqFB7pZ3y/V8oqY/MEXALH3v3Ec2Wjdtmzs7P98YhxksuVMQArLW/LvFcbhrRxCS0KOphQBshLDLoc6tbrqIfO2oQxAycfPjFrB4dM1krcB7kJc5tl3gRixQpQUHuRvWPpp/eIrbJ13FaOLxprBSCSA3ygnK2okEJIAdlAkE3IBcDS/tFGeqiYHAAUE55Fwz9IdisM1JUCQEC+eRI/Y8LiDJRlygUTmcKnJqLk5vnx7+8E5MxXlqIa+QF76fWACBUoBOvAPlB1MwIlkqQoaB/2Y89eEcutGsIk14HywqYqmwFi7C50BBtxGkdl4hQFJ3SFgUtYO6X9ofIxf5ZYbwALcQ5YPpYekUJWM8xYdxe7nVw0T0Yt6l0ZfEDVyyCAku9uAzt0ibASJnmeUbEqpuWD5aw+Xh/LlicSklxSCb2fTXPT6Q1K5k+pSJanCwsqQDutnl69o7p+7HYeSzkdiGkqUhablnvkCyrN92hxWheGmG3nImpU5zMoiix5KKXHMHjFPGzq1LdTqJzNshwIsGAGfYRCMaUgpJPTQfSBFNL6ivPBewuIrN7DVuGT8ohxEoPYv0ihhp5S/d+n2Iv7Sx0s0eW/wAqfRTsQPvWH21LAVEimpYPpFmXiUhABBUxtbXQniBm3TS0DZuJAA1e7cOZ5ffVyZjgEluFzYvc8WtD1QeDSYbCpS0+WsgghRT/IXpId7kqD9FRyfISk1Cz3J/lJFxlkC4v/AFgcjGpIKg50VwLWdsxbR9c4dNxBmS1MPhDltMh7fWOSSk3QncJ4iWVUrq3QVAvmHDpFs9ctBFnBzETSqspFaaioJ3gpKTSWH6iXDsc30jMysUqYhRGaDvMwBBdi3H3YGLOBxdFKlKpSxBs5IZiEjJy5EB6TsLpvARkzUFKnCipQBQcxWGJCk3BBS/S0D8Lh5jKcVKsM3YC4A6G/pEuK2sibLSmWKAglNADM10kKJJIN34ntDV4kqCUy1MSl1uGFrjsEnO2bXguMo2kDh0CcXIWgqMwMoku93+y8MlOtQZyPp0i5ipKgpSSA5Ygu+js44vDcLgt8hyATc5Fs7X1MdG/GeRrEicoJJCiGsGbP9mf7yt4HFLdBL7qwS6sy4JDWA/tEOJmJLClmB/6gdeqT7RBg1OFhS2KWUlz8RBy6s8KleRUGvEOK3p6nD+cpm03vv1gd4dxZGMlG+d+gDn2JiLF4kzJMxZzUtz3IyihhvNS0xCVppuFgFg1iQevtF5K0UbzZosZhZs1KJaEFMyS4VVuq3bFgWNj3vAqYpabLKuYP3nBnbG0KjKxCEUlcpE5QD/ElSkLLtqUPw3oG47FTJ84qWHSCEhAIASG3Wa2WvM9I5lbSbWP5vwK85YzZuJQhaCpmSzhQcHgCOHGGbUxoU4CWFLMLuancnk5Ah2KxLKKZKA/AByb66mBBmEq4F7iKaabdgj5C8nDEpBrQLarSD6GFFJOEUQ4Cr8B/WFDbX5KWeobN2YZSsnNJBYnecFm7+0CMdsOshRZ2AKSEm4/UxGZD9TGhn4yyQDk2vCKq8bWQ7OD9/Mx8yupmm5Ik5pPkGbW8OpWJRKQ4lguLEl+WY665cIqztm1qXap3O87jRmBFtM4MpxpWkBTfpAuzAD79IuCkqIa5uBfLMX4WMNHq9RR2tmU9yMbhPDykKdJYsfiu2jWOcXJmx1KSqo2tYOXfrrrrGllSwbUXo1/1OfRPyhmHxCCaWd9eGVyekUfVSllg3GYmeGVrs7s4cC5OluD8MokwPh6aFIqWgFNOYIcO7OQRw9bxsU4wAO26LOP07t7txcRJhMaBLqIDlTNqSWpbk3tGXVyGTVmFxuxVt5ZQrdW7JdLuBT5bghAIZyxalgLvDMJ4YmTCF0lCgKjvqJC9VNm7AauWN7xv0YxNRLAAAM/Q593HeIpuNSxLh7EC5cX9Mx6xl1slaQHXkxGP2fNmyfKlIJIXUVNSWIAVrfR+vKBeO8HTpd6FEaEEHTpG/kbQQEpAuA5L8Xdi+gASCOEXpO0SUAGkhydDmxbLQk+kMuunprCBFpI8rwewZwmDcNnYmzkB258G4GH7Y2KRMUUh5bAhrG5KmI4/pJyfLON5Ix9RpIAYkjQsSLdG0gtJQikgpCiXGrWsT0D/ACiv5lJStxDGVuzxGdg1u9JvyP2IJYHw/NmKAApNyCrJkpKrcXY+ker4hMsAlKQ4sDmQAzue5EB5+LSK9DcMObh+jGKfmcpYUTSnRhpOzJkoKQpI+Mb2ruQKSDa7m3CKuMlrSbunIlvXTobRt55SSgNcOTo+bP0IhwwUkjeS2XBja3v8oK62nckJvyZTyCUqp3QQAoXAcJLENrS9v3tBjMA4QUVENcKZ3yNhYB7gZ3vGtOFSpDABwSq4s+T8oeMNu8DSCA37dM+UCPWV2FjOjCzMGtIelV83fPPPnnFrZylF+bG5Z727OH9I2v8Aw4LQWY5M4PE2sbRVk+H6RWQzNvM7MCIf8dGSzyUUrRk9pz1+ayAymGQAY50hrcPnEWLxBKpigGCi7HQPcDo7do2v/puXShYBUpRNgMmzfqT6GOr2CCiqkB3uf5W0GeV35Q/43TVYGtcmElqUQ97ZVcHA+ofpFibhgkqGZuXOVII3uhufSNh/6cEpgzjSk3sXB6i3Z4uYzZKVGspJKpag6s2ICu16j2MCXXQTwsAswE0H+Gcu1T/OG4XZc1UsTUoUd4pCkiyWD3I+E35axsB4V/SogJBCmbqB7GNPgdhoQkopBBuSePfK2jwNb/0oRXtyGzGSNkrmSpc2pwiWapSE1kOSSpKSyWJJUoAmm9mtFfGIliY0q5ASFOQUKcC6TSlQDMGY5Z8doNmso0qdg6HSN1bpIUbAlQpsToGygbjNgEz/ADSQqq6gzPlvANY26RKPW6bVdwKzIY/Y6Vt5SaFuf1WIYkXJt65RSnbNI3y9RuoqHJzcWd/V49Kk7KlEuZbu1RVdiAPhu6XYu3EwLxGw1MU7ykglnyAFmbS0V0+ujQ9qjDjZdW8FAP1/aFG0lYOWkNQzaN/SFFvxaDuRZe9onlSqhpb7+kQhdTNkQ8Pelx3H0MfNs89EE9bEAXvmOEX8OpNZZ7ZNc2a55OcoHqUCoOWzP1+kd2bMWXKQb24F7kP3HzijjcSkFRaxKyZqUJtWSBdgCR6ZmEhFIWxe1nuQX0LXDX7jhEU8zCoEndFmca2BH7846JdKyHBGbnoHB6xq9qQ9E0/ElLBItTcEm7XcDJ2b1jqyK0i4AalIOjElu4I5ZxW2pMUSoJJKaahfLOwfmSI6d1SDd1EhTaOElLZm1ZfpBUbybuXlJKgrywo0Ft0lubDU3iDya0lyQQ9r2bQ8LBu4h+zZxCgkG6xMS3Es5+bHrEmz07pe40A5bvsB6doR4M1ZVllSKkKTbIdyC763AiSTiysMHNWgNmDkExZm7QT5ipcxIFRpccXLH0iVOBlJdKFF0kHIHM0030Zj2hnNV7lkyVcFcSVBYmm4Cd5TsCQN0A/K3MxLLxykg0gA/JmVUL5h2ijPxCvLoKabMNAS4D8yTm/9BMjEum7FQvULhP3e0BrAESKxZKQE550u1gCFdMz6RQkSFLlrNNIUHCuCklKVDulz6Q7FYl3WzAyirvb+hh2ykFQSh/iBU+jsCR98oZWo2LzKmUZZZfQK+IPcOnpeJ8NKfNjQkKUcy5UAMw3OGy8AtaV0ByjXiVqdhzCb+sWhg/LFTlJXuqSdFJBQx6uD/qijkvP3/wAMivJBUSQRuoUWOasyQG1KYbKnWZIJAtYAnM/vFvZuziuXOJ3SneDlt02L98srwNweIA/ymzM510Yg/wBnjc3QOKDGy8Yl10gaAWG6b9i5ZjoO8PnzVJ3HZ1Bhc5qAOlg5VFWUlKVHeapmYEh9XV3Jy5RybOcpdDmrO5IfJQHU68GtE+ZWh93Yt4TFLEtRKbnL0zAHYx3aGKelmApv/qCk/wDjAxD+Wx+Kshn4gktwt8zEUxaqyCWZwTzCj/bvDqObNvdUWk44Sy5ck5ta2WZ4OYsT8TdNVioVAP8ApKUpTlxCh84rHCpJqU6kpAtYuAxAPLKGYWWmYSoHfDUgF2fqGYUjlGSi8mt8F9GICnBLZOeVNXuowTl4xxY3s54A29WIHrGbxNUsOb5kVDieGrJS/eCOCWDLJLgWPMnUkjnYxOapbh4TZaTNNyCN1gCQ7lnZuTH1h2GnJVWogBV0jkA5pPcPFSchpRIcGoMedtPpD1FKJYKS5LqV1uwvyiali1+gyn3LwUCgnp/X3icISYGImCljmGt2a/zi0lVIucg/OAp9qKqSJzLRy9BCigvEgnIQob1JeA+ogPs/4e59jDcUcu/0jsKG+c8xcIpYo5dPpE2z1kLLEjP2hQo6PkKxIsSs+cbn4frBGSLnor2MKFC6nCKR5K8sVTZgNwECxv8AyQQwyyAGLOUu2tmv2hQonP7/AKDI4FGkl8gs/wDbD12mJ/5JfsH9zChQkQLggkpB8kkPaYb8bn3vHZqy82+h/wBwhQob7/kMfhZVkqdAJufLF+wgpipYEucQAD5ihYaUwoUCfKFXcFz1HyD/APF9ItYX4OiiO1MKFDv4f3F+YgwswgrYn/F/8DBzaReWHvvS/ZH7n1hQolq8oaPBn8LMNWIufhTr/wC5CxoYIa24g2tcoS8KFHT8334QkimFmo3OR/2gwbwMw1oS5ppdns4Q4LcXvChQNTgGlyRrSN7p/wDSB8y609T/AL1R2FG0uByTBqcrfiPcRWBZKmtvAdqsukKFDL/Aq4LePP5Sv+ZHzAf1i9s4flo6CFCiWr8H7jdy7jxuqH+f6pirjxuHqr3MKFHPDsUkOli6ugiTE5J/5T7woUNpfEEqLFzChQo7An//2Q==">
            <a:extLst>
              <a:ext uri="{FF2B5EF4-FFF2-40B4-BE49-F238E27FC236}">
                <a16:creationId xmlns:a16="http://schemas.microsoft.com/office/drawing/2014/main" id="{213AE46E-142E-476E-91FB-0F9431307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8975" y="-2587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5400"/>
          </a:p>
        </p:txBody>
      </p:sp>
      <p:sp>
        <p:nvSpPr>
          <p:cNvPr id="10250" name="AutoShape 18" descr="data:image/jpeg;base64,/9j/4AAQSkZJRgABAQAAAQABAAD/2wCEAAkGBhQSERUUExQWFRUWGBoYGBcWGBgdFxgeGBkZGBgcGB0aHCYgGBwjGhgcHy8gIycpLCwsHR4xNjAqNSYrLCkBCQoKDgwOGg8PGikkHyQsLCwpLCksLCwsLCwsLCwsLCwsKSwsLCksLCwsLCwsKSwsLCwpLCwsLCksLCwpLCwsLP/AABEIALMBGgMBIgACEQEDEQH/xAAbAAACAwEBAQAAAAAAAAAAAAAEBQIDBgABB//EAEAQAAIBAgQEBAQEBAQGAgMBAAECEQMhAAQSMQUiQVETYXGBBjKRoRRCscEjUtHwYoLh8RUkM3KSolOyNWPSB//EABoBAAMBAQEBAAAAAAAAAAAAAAECAwAEBQb/xAAnEQACAgICAgICAwADAAAAAAAAAQIRAyESMQRBIlETYTJxkUKB4f/aAAwDAQACEQMRAD8Ay/D/AIfZrnGr4Zw1aY5hfFNCnpGLtZx9FHFxVHgTzOTC6uZMW2xUucMeuLcrl9QmYxc/Djg/FaJ/J7AWecSSgx2GCqemn82Ck4hT9MZyfpGSXtg1LhpO5wRT4eFvOKq3Eh+UYGOdbvhamxrih1qWO+FuepLcjC3KceWoxUNzDcHe2+CDWRreJLdsTg4rfIeXJ6opIxamYIxRUzdNY5tWplQBSLlmCj7nDl+GIP8AfFPzY26Wyf45LYraqTviEYKzFFfy7Y8pUl6nFU1QlOwaMdGCq+nZcU6cFOxWQjHRi5TGIxjWYrjHRicY9041mIRjoxPTj3TjWYrjHpxPTjoxjFenHunFkY8jGsxXGOjFkY6MYxCMdGJxjoxjEIx0YnGPNOMEhGOxOMeRjGIHHYnGOjGNYZ+CprvJxINRHTC4k48JjfCcftjc/pBNXMX5dsenPtEYGXE0UdcGoi2yJJOOK97YtJXocLOLZ/w0DTynr08sLPIoRthjFydDnI5ZW3O4MYztL4lGWrOmaUwG06wtlPTVFoYXB7dMA5XjrrJBA6oCTvsR6Yr4vm9dJa0XqIVYNMMCLqwBYG33g9MeTkzvKuUHtev0d+PEoumiOaqr+PFSiwKVXVpH+MwwI6EHfAPE862WzLhpKmGXyBMkD0YH7d8KeB1Gp1aYYwuqQzSPl+a/WB+3fGh47w81xqdkUqwRiGBs1wRMTYeW22PNbuR28aAeCV2eoGEkLzkenygec7Adsamn8Rmmh8QlTMkNuJ6fTCDM55ckq+EsqQOYyHYieoNhM/XCMZypnMxyje5WQJAuYn8xHQdsdGCbxy5e/RPJBTX6Ntwrj7V6hCqdA3JH9xh7pwPwLKUVpgqh89XzTYEHttsLbYPdh0EY9vByUfk7bPKy8eXx0UacW0aa/mOPNOPYxdkkHjwgO+Ba7r+W2KtOO04RRodysrjHoGLAmPdGGsSiGPAuLNGPQuMEiKPc48KYvSjO5wRRpKu5OFcqGUbKKHDWbyGLn4TG04PXNACxAxTU4g35b4jzm2W4QSAU4Wx8seVOGsMX1K9TqYxR+IYfm/v3xROX2ibUfozXxDmq2XqAoVYEDUh6CYkHYE+Z6YamsAms7RJxTxyK1IzuGHQyYNuxiY+mMefjKpIp1FhR+Yag0jbVc/2Mc0s6xvb7LrC5rS6NfkeIipaCp89j6HBkYV5XiCrTDRJ+5J2np74ozXFapssITOnrPrO2+2LQzJruyLxO9DqMdpwj+HcxmDUdaxZhFiQI38gPK2NDpxWE+SsScOLoq04904s04qauAYg/TDN0BKzP8Y429BxyaqZtqW+k7w3bAOf4sHVKi3BF1nptI8wRirilbLw6rYn8xLN2O5aRee+3mMIUzjKTKzMgH5VIiJ52H1x4nlZ5SuNppnp4cKpOtmgpfETLGkg2jzwJxX4oZ2Cho7385t2t++MzVzmpoFhMSfvOLshl1NRWeoo0uCVg3VeaxHeIjHLCck9M6XjjW0fQs2rjKU1ReeuwQSJhbliew0Kfr3wg4txip8tM6l2lr+U73n6eWC34+2aYLS3pq/NMKslSDE/4QNjHe+E2VarTZ2rK4BNkDAspPzRB2BMRO31x0ylOSuP+/ojGCXf+fsGSuQDse63j2mcNqPFPDpgEesi2neZjYkkH2wPnuNo4tDP0YjcRuDAM+RxZxDMJ+GU0n01YE6eomDMdevp7xxx5Rdp0yzSa2gTinCNaTS+WxCyTpJWZ69BGAsnQqUcxSOoVACrWMqwaRbvab48qZtiACTJAB3hptBE2P9wOktLAhb8s+2ktI8vmP1wrk/ZVR9Gp4txagdEoGCmRMET09hb7dsB8TyqUwK6AE6lMpbeVWR5tBkdzhZkMga66PEAJMajMDVt0soAsbavLBdXXlK4p0qgzFOBqV7wwvcjbeRM77Y6FNyi7IcVF0mMqGUr2qp/CAuTUIIeR+Uajcm88v3OHfBePLUJSoyJUH5SYJ81mzDrbC5aYqNNXSPD5oDyYi5GqbwJjTsLG9o0uJ5WqEO+u0mBpjyj9uo9rYck4tOLpftkMkFLTX+GtC4904hk0UIAuwxfGPaTtHmNUyGnHunEox0YxiMY6MTjHRjGI6ceRicY904xiAOPS2JacdowDHi1CMD8X4s1JQ1okSPI2n2xTxGrUQEqBYWvGM/xLjFStRGpYI3K3Bg/XpqtjzfL8lL4r2duDE3tjan8QB6qq3aftiWezoNZL2mT7if3xiaeZda4lWKwQoANrXAjzw14wWCCrMaV5iSOolbdDA2A644Hmm8bjZ0/iXIE41xJ/xBSm0Akg33i7E/cTgKvkD4jVCoAgGD3EC1xE4ry2UarNUmWInSCASGJ2nf0/suc1k1cqJ54POxARYi1gJYz26emIubRakDU8y6KWRSWYQW6AxBFrDv3xDKPVc6QY3hd4Kzb9cQpZwIeXVrQkmdIQAe8238/LDjIVUcl1WDPzGQBt3sTOLYdumyeSktIdcIzn8NRVdQ56EgN9OvrhoAMZrJvRckM4LdGFwwPp1Hn/AFw+yWXppZImB1384/fHs4sk+nVf2ebOKCNOPNIxZpx2nHRZI+MVauogwUO/KLHr7i5HrfBmW4c/hGpUso6iYgSDM977R02wo4fVYspABYEgG/QSevbv3jBebrO7w0ikPmVNQBAGxv8Ac9zj5xJez32n0i2ll0prPM1w+whlgjT66v26YpzfDk1oxJKtBP8AMwJMx9Dh9U4Wj0tWWJZVOkr8xHKL/wAwN7gTIg9MJqGeGlEZRKF+Y3MElgATN9RI/wDHthZNp9GjsP4IKdEEqWiSdTeUgT9rRv6DBxH4pXYNphpDEjVAB2EQsEAkn+YdsJuGMtlZj1gDpAMz/fe25HZypVWmUZ3MkmxA2J7XjucK5SejcUnYuYqKhty+Ujfe9u/bBuVr+GSGupIAvAO83Pnt798KqaQSWJtG9/P6euHOS4nqcU0CBWBWWB0z6jtvfv6YalWw20MuF52hTdXqSVOllmWvPp3E+2GOczOTrfIFpPEwB8wMTYQZ8uuMlxHJsiAsSXsFghtQOoswgzAiL7k4qzFQ062k82kRK9SRLb9jb2xN41LZRL6GmacIwCiU1GZa5kTPmCLRGCsjw8VTJZqaLBUkAzqsNXft5YEzKllSop/iNyG06om5HbTMW2X6A5quAoCsRIuTYHY+seo/TDQ+wTXpGr4ungZaoUUaqlmY3Oxex8yO3XGJyVOoGhZ3EnteAT169L4d8KzlWqvhEg3DCXAmD0m5uImbW742fCvhgNSXUsAaWW9wQR2O3KLG1zjtWL8j+C0cjyfiXyC/hlzo0sWZouTt/Ue+HkY9RIAHb9sVZqsVRioDMASFJifLyx60FwjTPKm+crRZGPYwhHxcnhCpB/7SDIsZB7EERgfjXxWuoLTsrCxPn/TEJeXjj7KR8ebNNGO04QUuPaEeoxJUMqAekaj9W+2C+D8XauGeAiqSoncmJv6DGh5eOQHgktjXHThRmuIh6VRHPhuAQb7T8rA9V8/rhR8PfEPio9InnQWPeLH19cTy+ZGCtKxo+PKRrsQqklTpN8ZTjHxE4CIkCdyenLqv9jivgWZzFSm7K2/yjaSbEzF4/bCvzo6peh140u7GJyteurU0dezK63Wb7h7eWFjfDNekRqcGSRCzBMQL6r2B+3fCiomboPy1VLk6rMPEqQZK6TYmemwBJxtqedcohqpfTMDuQOh6DbHI1HNblqjq3j62ZnIUqhzhB1BdEzcKWXTBgbG36+93xBkkqKFkqrBnUTuSSb+jTv3w7yOXRNZaS1SzsZsIOlT/ACi59MZ3i1TXUi+qnqQqBMzDSTsoElt9hacc0q4tX7LRTbsX1ckaa6RbUT4ZuQRJ3A6x5Wid8RTNuEWkswDdyOq6QxI6RPUmN/RlRoDMAMC6FRChjsF7bTa9ptE7YjxPhxSpTZWJUtY9AX0r0EQO3acNLHJrlRlJXTKDw9SjOKiqSQB4nKGHTSRJkx2N5Hnhh8P0NQKGn4imPzDQPWf79MD1c3RVWokuzRDAEaLGN9O9p37Xwx+E8yPEKhlNvzWa3bvgeMm8iUhMrqDaBeKUatF9ETTsQ0S0AzE9+Xe9hjQHg4emOY6tIKk9DHl7YbVKIYQROPVSAANhj3I4Uk4+jzpZbpgmRyzosO+rt3HlPXBOnE4x2nForiqRJu3Z8d+EPn0ljDflNhcwTNzHeB2vFsaerkMujVGY/MY6HdRsWNr3vGED5xQS68hUgSUmRpAlRaQAsT6+WPaarmEULp1vUtIsBEzf8xvEY8SOSo6X+nsShylbdFWfzwFVjQDCYPcDTEnlJv5gRB63wlzBqEGodiR0jdSVmBF1B8+uNW2VVKZpxpUGXYiA8FeWd2I7CwJMzBGM41N2plBYMyv3JMsgue3iRt1HbE8irb9nRip6QXlKwNMFS0qNcKN7zcdYA7WF+mCszlG+YEBHXT8pIuBN12YEkm3Qdd6qVDwqBAUeKvMCLPCj5gPWT6XxKnxbXS0klCXk2mCfzRG3v+xxBaY0kD1MtqFlgqvNpG4veeva5G2KcrWpkhXUlDMgAA7GAB9/YYNp5kU1PPpO83YHuDHNERBG3thf49OoHIGh1AIiDq6W2iLfrhlsnRTxDNk3UmRYTuB69fp1wRmsqCprAQukG/mNoG0tA9WnC/P7i35B+4+/7YY1KqjKqoJJJBYXi1gPOLnb+U9MNRVVQRwG5MlQQOUnfr3ERBIwHTVWdhsOm1o39sV0X0PTcMGECw2WWAMzYE9uwvj2tkgksDqCmI6kG4n0HXzwtUK9oaZEUdaDSx0m/a4BsWUg3F5BgHH1jIOGpqQIEC3+2PkvBuI0qbBqsmCQLSCDf2jvbbH1jheaWpTDJ8sWgAD2gnHpeFNbR5vmRei+tWVBLEKO5MYxXxHxM0avj0KisGEPTeGX1Tt5jp07Yccf49QUFaopvT2KkjUY7DqfTHz7iORp5hv+WXwoA5GctqB23nSRtHn6Yfycya4r/wBE8fFu2MTlquao6qJ1kzNMkauXaJjp59sLOF5Oo9WKusaAzQQZMb6R133/AK4N4Vxp+HK6MGDMJAKxB73+baNoww4JmfGy9QsQtWQIkatOoGD1A0lvoLd/MklV3s7la/oq49mxTp+EovLBadiAZBdi3W/T9ME/DXGBpFLW0wSVgbxJNt5meuJcZ4ZSNFqjSrKpRR/NpP0EmRB7YV8NpaA9Uh9iF0xqMnz27X7jCSi4aQFUkMc1xKHmWlO/UHp7g798LKWRRareDW8Z3XlCggqdyXiwFotte2DA6uIKgJBHneJ5j8zAkeVxtOBcpwHwaqlSyaYDiGBYEzBvtcW/pjRfxpmSoUUUrVGXWrBTKgwYkQY9dv1ExjZ8HzBp0BqDMiiAwIVTO0sSD6AAm4wLX4qlBtGgPJJS+5WA0jYWv6qNsE8WL16KrUV0YNqUKIleYf5rGLwPLDKcEuVmkm3TWhNXztV6iuFCAOpKhy0IGViDtdrdNj54fZrO1VRdbSpW5HzTvzarbH1OM5kldEfVCQNOomWIlSVEelz/AIonDOjxhBpWqBq0aryAdMzFuYnbcYjKb9FVBe+j3iZqUzR1hEWs40KR/EYTDE6Rb5hEdTcQMAfEXBnpKTScvqqOmknoizABuSQJEEmy9ycV/imzOYVyf+nemsERpOrl73H2Hlh5xilV/wCXZtQA2mN17kXvOkEdWAwv8aTKRaE3Bs0cwo0toYwsSw30jlggCRy7Yafi6oVZWF1KVBECFYbm35ZJB9Os4p4ZxCllRFLmaYkiQCOYgjvfV5T5Yvrcc/EVGakNVRd1AKzeDc2BjDrJKL10SlFMV1spVLjwxRpkgSZbxbmb7D2Bwbwit/EKV0fWDC1FYam/zRI9J/1yWZy9VajTqDSREiQewKmG36HrhzkeMutGSfE01lUEgFlUoxted12k9cUcnd6YrhqjUt8baHCwSo+bV825628sN6vxMhUMkaSJk9LwQe2MRx3hqFFei5YusMIg76rg3Bg/bC/hXEFemtEnmn5jvAJMedoxdeXkq7Od+PBm8yPxaajaQBJcKD0Pc+kdcaBviHKAkHMUrW+YY+Q5ylV8XwqbWi0RYGZn6YY/8Myi2bMNqFjtuN/y98PHy5rsD8eI5ydHVlQHUGosIVbcEqupf8G8i536zhV+KCKaZhaguq7CTMnsSNv23xLO8Rap4cudHJvytqF+Y2NQEgwQADe2PeItUgaqK1HHOrkSyqd5B6GLgnAyy3xV/r9lILVsWhald0VpWnIA3iACd/zGw27+eO4bRCuXeEVYa5/Jqn16fXBOU4tVRZcRzhlAWwGliw6SZcRtE9ek8pSBrqw0lCY6kHpBntAtjmnL7OmDoC46zHMK/wAjMVYBb6Q7g3kxYGCJjfpi3N5RGYFSATyEQJ5RJi8T1ucaD404X4j1KgIZfCUyNrMQbjzP2xnqlEsOW+qeZtgwVCt52vv5ntZWyktsHzXCtDLewgXETMWHeBN9riJwofIaCWUEaTNwNtjIPlv2w2y8trdm1aQAfUlQOlotv/ut/EGagAB1DSP8xjftqgx19sGNipX2eV+HsAHIHMCdIBneNoxCnXgFdvPt7Ya0cj4jNSV4cCUDEBYEaxJPKxmBMj0scD5vhQWPDJnwkLggkh2J1D/KCsgf1w9jJaOYo8KoBiNu4ibja4+/njSr8PB6PiU71NIAgbsLXMGwH0jzwD8O/DsFXLlhsyre1tUW3m8X6DqGxt2ytGjoG9N7KbQGMlSYHLIm+0wOuOvHiv5SOPLlrUT5lw3gjVnsVAhm57C0A/8AaRqBvG4icfVMvlXoZUL4bVIkOhI1adiQZgkDtv0xmsmaWWzLFgeUsxHSSORryYKs62sJjtD3J/GFKo5pAQCnLIsSLaR6g29DjYZY4Lb2Rzc59LRj6iUaoLJQ8SCNTEEtad9bcnNGryDDGfy3DqzuzqCq0oLOt9Im0bljInr3xrq/gUhV0KENcfxFM2/MIH5YJ6d+uKfh+gHLIrt4YGpgtjIiB/i7RjhnP6OmOirjuXFWqhqPLFV1BoBB8jt9O2wwBSUCqUFTSrRJ6jTJWY3gWMfvh1xPgaMOUlWNhquWi0R2wH8U8Jp5NaTB9dQhzUkk2ZQsgEm4cqQO5G2+Jcr1ZWNFb59inh6tNKDH5nJmRdjAZiTYRF998DUMrWTWisXDjTYcrdeWSCSSIBjr74r4tRpqtN6T6pEkKwhSfzQObSYgEdQbC2DOBHQ4eSGWDfTpJiLEC9zc+eHXQZRocZX4ZeogfWpk6iqhuvK0EExEGCDuszgX4jyrpT5mWRsARqM2gDe/bDfM8aqqi0qKhdIVdQPzQCADvAAm/oO4wlqumZq6G1BgrEk7qzLGo9oiQbwRO+1ZRxpN8myMFJy2jPpmzUDh1I1c4kHoSDBi4gxHQrgnh+cYU9KsxUG15CiALath5D7YkciKlMkNzLUqBYN01BXAETedZ8vPEGoP4SVmkNLa7AdrkdzMnznEXSVHS42xhwvhYLVK1RuVBLGLrAkgdLdPrhTUZqrNXuYIAvdV0jQojoAelt8Q4jV/hhf8xtsdr79sE8KzA8Nl6nlmZJ5ln6Kse58sBWtiMs4Px0UzqdDMDm3sJsBHX2w14pxtsxUVtRSkKWxGzCorCfQLc9JwoSPCdhHICx9ADHS8nvbfpbAvCc0GdUIhS6ljJn+Vvby/rguKewrsOq0N6kHQxU2sQdMOQQJIZj17dMR4dn1y9RGACwLypNgeaw3ECd5kWxqq3DqS0RTZlYM1TbYKzs4B6fK32xi+JV6lKoQTqEXkQTNrx0sB7YWPyVA7Zo+POzEuIKsNXIQW2MEEGHkEEHfbCmnSY0mNmWppYMLEMga3/dDbYWZWsyhRLDTELcg9hF/298M/AY0qpImAjBQCsHUqtOmx5WMemGSrQDuHF1Lmq4YJzAkDUDEATuZEjywDlqqK0lGeLAaYcE9N9JF952x7lKWtwdOva53gCxadyD/fePEc4A0MI3hhcRBmPfBoKjYdm6jVELSFLLqDDdQLFTeJm3tgSlRXSP8AmDsN1P8ATEvFdioPQaXAUlrgzI3Eg/cY4ZUdP7+2MtAcaPcnWDLqAKkFiTE6rA6T6Dp5wMaTLpNNKzuVciLkc3QgCZMLaNzGMbl2YNyvDHYHaBub9ZAHfaemDqmcKEiWKEWB1aA3kTs3+Ketjh1OrT2TlGwvima1soLA7lYTmaZ0rvG8CT23wm8d2e7ACZgkBZ8xMf7DB44kHIUHayx20rG1yQQ2/QmcMf8AhFLTSJKmo5EJTdSSGTxCzAsNJ5dJ9LRc4MYOVsNqKRrHztLM5RghBnL6DpFgwEQtjME7DynGJ4rWikoUyA8Fh3hZ9TA38saWpntNCiMuaFRwsOtFVJctIgEGSw5YBi/XpjOZ1WIjw9Magw/kGoBjImYML/Ywn6LoDDu7gpBBJJUCRCmTI/NzDbEOG5cisBIUPS8QE/lETeRtpUz/AFxc2eKMgJHJrVQRYHUNUG9wdxbti4VnGZU6tJFIUSdOoKLnbrv1/fFItXsSVroV55mSu4WJaxEXKmCQRvBAAxoM8vJT5SK5VXqBiRYwqPfe6Fj1MjucLs7kmSoAzFySr1GIEhRp6E9bKJ6DEeH8TqHOLWZeazaemhQYW4GoQP7iweysdIvy3EWpsuX8U06aM5JgyukkKBFwY5T6eeG6cW8Sn4DaNL7M0jfc29ZBwizVFHquykAWaDNhpBmeom8YhkeIkkkh0sAb2B6Ag2v5+2F/JL0znlBWMON8aXxAWUMwTwyTMEC4JA6juN/0SEhf4iFiAexgHeJwSM1RkisGhj8wWLgx+Ww9gd+vWzxKSkpTHigAwSunSTtdjF2gTHX1OAtGojlqxzLl6hClRuZv7df732wfT40ctSqCmOdmPN/KNh5TafphdnszoRlgCSJO8FT00yNwO39aci4J0qeYgWbub9TBnvPtgd/0ahzwLiDrLkyx3Z7n27R2xZxVVzBUvuaigsf5Sea2xEkH/KMdxtqeWREdgzAWVSLH8xsB1kdsecPzitoLgBSRJcgyAZ5jfoBhb/5IytMUV8tTGhVJlbuCOVWAiooJuAXUmPTDrhlRkp6CupRYHyJm3YiQR6Yhx6ipquxAOvS8jrNibHaQ1745s4tM01uQQrTtcCTfqYv2tgzlrRb2Xl6aIeXXrkz2036dBpA95O5xZwziqstWu6kODoVurzGmY67i2EzatL6QFIYE0tRJloIOwkX6Ree2LqOZGiAAASbiYUqsD7k3wrWqBHsJ+NK/gClSWOekpJFtOkte2zHae2oXnAPCE10ijXuSJuBt9r/riz4to66lNmWwytJQbwG55FxuB08hiHBMvzMfygNHspYfWP0w81URltglbKmGYmSFttFjH629b4sy4TlDQG0Sd5kyRI27ThdxPMETc2Mk366DfzmTidRg3mYB7WA3HT12wasFBK1YEgwKisjL2KsG/wDdYHb5hiOV4dClm25r9ICyPqSO/wBsSZBBMidO3ee3nBxLL5JqgCsxACBzOxAJVgIG8MtsFDAycRqtT0q1l+sj/Qj6Y9zFUutJmOpoaf8Aylf3xDLZnwWQqAWBkyD5cp8uvv5Ypo5oBwCOUCAOw7T9sZr6F0EcMzRU+R7bi/Q2m94nDbIUwHcqSwbSkmbxpvO+6/r3whoBibdRNvIA+284YZatykdTf953nePviWS30I0McxnF0c0XJmwhrRO3oPfABpq2jVTbSLjVMMCSDMdjJAneR1x2c4e+nWbjpufWI3PLt54Y8Mpjw3cMStMS0gwpJuLi1r+84TH8Va2NG0KM5n0OYXTqAnT1mAYp+vKF85nDbx//ANn/ALD+mFHE64qVFYKsbyZE9REfWcBvmQSSdcns/wDpi9ckhXbCBSOo8oGmNeny6k7389vLFlKirMqVdRXqwB26WmT6gHyx5TohyQZ5gNiBF5gjYi4uduk4hlaUAmbD3Fjsb3/fAugVZRxLJqjEU3Vx82qCD5ADrt5b++CFWiyEgtqhRpjzAJJm4ifuIxc2SV3j5ZuSLhQSIK32v6yMNa3wwpCaWI1FhdWEwJETA2gW6nth75bN1Vi3hGeZKiqDpEHe7AhWOq8G8xvseuNHliGTOk6tTJMNIKy4sB0g+X6Yz+a4LXpVnprDMUChyN1qKUJnYGAQesfQX8UFXLV8xRdpJ5HIEBiVVwYO0yD9cK1SG9WTo8NRqaU6jaalNmbUDeeXSTPQmTbF/CYotmAw8QsKbWAKhqbPIadpEn29MKOKZty71HAOuMPfhymamUruAAwqIQSsqwUrqHnZiLbEDEot022C7CeN1ya5qFQdSpTUqZIbQzgELYc0AibdQYGF3BcpVXMpmGgfxFWTYnxVanpUddKajeIVPQEjhVQM761Yk1NYsYJcqvN/ggm1ptgKr42tqScvg1WrId5ZVYKTNmkjfoOmKxZb0K8lXbQqGQOxkbCLj6388e0eKhF8MINUzqafuAw1b2nHVq5cFnOo7TIGqDew2kjpgOllwxmQCGBBYwINr9gJmb4PFMnRZmsqzvqbURBN4GwYwB0mNv6jDrg+VWrTOo6AYaT1MWIOk2A798MR8K1nzVPLG9JSWBGlS0pMsQN7L5QcV8ApV/DejT21uHMIWbSQkDWQoA07/bDNCqhNxzNkymrVYQ4M6gOnbYCw2tteaOHsCZuO0E2IEjrJ+nvbAXGGIrVATcNBMCZB8rY0HwNwlarozuAA4BUi1yQO8fTrgNUiiSehPnuHswZ7lhFjOqOsXvBP64p/FFKYUfOSYEkCCIFhY/MTfvjTcZ009VIfOutSRpE6SNJuJP2OEL1W5hBKwLAAXUSADEiD26Yy6BXo2ea+FQMrlalMm/igBiP5idxuCJPa1gMZviMh6a35RF2goZBm82Am3n7Y0vFOOAcOygy7f9N9Ki5hUUhtt2DMPacI6WirSzFQi9BUOqSdRqPp1d7AH+xhdjS7K8nmCjHlJbTE3En+ZRMdbG8TgZ8wSAqgwJi8EXY/TbfFIrQ5K2I2UGVH1MR0wx4XlvE16gQSDZSsG83JmN9owrXs0R38b5ECoqBlC/habqSeaWfSwEDrI/ucJaIKFSsRAMCIOrb79PXGl49RFavlFbTL5WmBFySRVPsB++MpXzhUWglQtiLGIBvabjocZ70YXZilqdw27CRB/NEgN5ECPcYK/Bf9JdtQIUtYFREAny1D6jthgmRSuleqslqCo5BuCCTaPKO+GPBuK0XSHANSnJUEXOoaIEC9woPS4Jw1tLoyVsytauFDAXBIH07g/rvizhDBq9MOTBZVP1AHp2xdTSmys0MQSXQdhqJANoIAIv64HyVEHNoLhWqUmjyNVFZfP5t8OgM0A+EXC1KxQhedUWRdgzKvaTKATtf3xm+J5B8vWKVEKtAaG9wOtxII9sb7jHxeGXM5cGGRa7Lb5WpksDtvN8Z7/wD0DNfiKy1VbWhRVUiJkg1ST/5/phE37DKNIT8KpzJFiF37jt9YPtiqtmyhKgCRII7WvGKFzEA9OmKTTJYG9wZPt3++Co7FXRouE8WVlYA6hDSp6job4bUs2lLh2ZZFAZnpmD2LBG9d4+mMBw9yGMGJBn+/fH0T8Or/AA6ahA1kFpO4K5hlt25RGE/Fxla6AuzCUKhZiDcef92xZLi0bW37YXUswyzBIxzVbmTi1G0MSmpjuGkyGEmZMgAATHYxizMpaBNza47GSY2HXB/BsyyZp/FDVKjMwf5SSWBYtIYDe5IOxwDQq6QQyyCxiZ/7bR3jC0LQz4RVYOmuQZ06oggs0BW1WHNHTtht8TZ/SEFJyfDOhm6cpAt2I6EQL4zfC6v/ADVIbAVqaidhLos9thOG/G3pDNVlrSAKlQWa8loJIg7CDaL7YVxS2E0XCOIJU1fiGRXFLUKm08rySQAJUST6RgH45Ra1Z6ikHxKdKqCDIPINvaL+WEvEM/TqOulRAUARsYJBvF5AX7nDGlnFdKQEDTl1ievhs1MgBjNwpPW2J9Q0GS+JnOJ5wMF7QJ9saz4fzB/4TmXgSlWmFH8qt4SkDtLCfW+MXWy/OV/lJGNXwWoF4ZngvXwj6Xv7xt/pgqKqhUecKzk1lBM3BNgQYmJ9D6YH4gzJXq2IFSQl91YGnaSYG56XGF3wszHOUhMKx0m3uI3vIF/XDXiZY5jM6gCQAKcmQOQKgXy1G/nJ6nDxVFY9CKmxZKiwTLEg7ESTJ7D0O3tiHCKRMx7Xi1oN/X9ceZ2oPEf+VqjG3YmVjvY9vrOBlcBgDI7+nrP2wwln13g3F6eWQVqralgqpmdkFhJJ2U/fGY4RximKRZlCmpUqvHiMpGqoWiVuABHed8K6wY5BR/1FOaKrEyP4WowBI/3OAXk0wNDKZOwhje2oG/YWxozaQvG2C8UZalao0BVJgQZJJHfqZBsAB6YdcBzGnKVGQlKiOhLBiJkwpCixIuThRxCj4TtpaQ0slzrUWKhuoOmR5hThvwKijUqzmmXsrBieoaT0mLwfvgt6H66LKmbNZSinnqRqYiS51CdRJhZ7/wBgfiSNlwHEJUBcEkbBuWYImwkievvggZogHQFW8rJixmViJ7Nvh34mXrVazCAhQad/mLFvzXFqRgH97y56Nji5NmERtLNAeOzAyrSN+zGIvvB3jDrg2bf8PxC2v+FRbTBAIFYaojazetsFca4Eq+KNRZkZ1cmeYBm0gdCAI++LMrlTRo5ukSjFsnUqSANUKUsSbkC8Cwud8UTT0M0+zJ0mam4FmB6nZoVWI9YYT74KWoytrpysLBUmQQelv723xbxSmn4LK1NNyat/NW0H0kaTGFKZnT52iDMDy3nGpit70fS6zj8VwiorA6qdIR3KuKbxtJh49p6YyHxBQUVHQEKULqAPzDWdA7bd9vPbDXilb/8ADON1NMNvuGoMPqL+xxmeP1mGazKlm5a1UAf5z+2Nx9ms0XwTVV1z6fKj5SogMTOlPmI6kTPS7AdcZLg3EvDrpUZQ4GqVNgZQqOlrmcPPgQOXdFYKSnXsQ5PvYdOgxnckdJJi4Eeh1A++xwyC/Q8y6Hw3p3H8IAXEHneT06Ae9sU5jMH8TlXNiChPcaaunbpZennhrwrLqKa1WE8pBHUlKj6SB1sQT5KMK/iHMA5pGUQNFKwHyyZI7kyT/cYy7D6LfiARxHMG5Usx9nFpna5jCPMVXETYERMWvv8AYfQY0nx5y5toMqUSL9Lz9/1xlq2aOnSb/tgisJrkFyvt+ht9cMeFGazA/KaeqLf/ABqZv6/rhdngPxDQY2P1UGPrhtwmPGEiScs3XroIJ+oxmgpgKZVVWgwUyfEDibEpqPtKkW8sbfhhapwNqaAQtOpNugzGo6T3CknCb4IpCvmKaVVlCeZRI+UHqPQdbycPuH5paYrUFsEWopSYEHeI3k39j3xPl6H4+z5jpgwf9MVaT/ZH9cF5irJgjaP0jEhQbsfvilkmjS5LKEZpTMEoKgZIiQpgAxAnRpj1wBmwYUQAAYAETPn5x+mK0zhDLzMAB0LdBaLwdog2xXn8wzAx16du+JoWzuDHTmKEbGtTF+y1UP8ATD/4lzFGln8w9RDVHjNpW2mWAOpp+byG2EXCXDVaKsAGWrT22ADAkneT6W640nGeFa8xUqPXApuZCgaqhgAGJgKLb++BlnFLbCK62b8UhttQsBsJ29h18pwVw/hPiKr6lXR4gXWSCCGU39JNrb+WIeGoqALFJZA1Ne0EcxOwO1oEThjlyFDeGNSJUNQ6vmVY0tN4JDqQI6ztvid3jfEeK0X5z4MdSK0a6ZM6lMsOkkQI/vvgbJsy5XOqCAQ0QYvChrxI+Ui17g4I4N8d+G702GkEsNM7FbDT9NuuI1c1rZ10qdaySCBMgHeCAex6HEsLyJ1Nf9haXaM78NufxFNSdPNvEwQJHuCNvXDLjucCZo1Vg8syPzFZ0iOknSJ/pirJcKZKgckMpJFxDob2YA2INpB+m2D24eUzDqGJXwy86dwDo9Ok9elsdEZRe0ZLRl+KVQyqVXSyIFcg/OyiC397QMS45qXMVVdVDhlJVbqOUEx3G0+c4jxJoZgSdWqoDcRykkb+U27+WPM/mi9U1AArELN5FgAPqAJ98UQr7NBTMcNFiR+MEQ1r0G9ZEj9+mFboVUtpIgmB0BHeDe3XDTguc05JlSABXXVPNP8ADC9dpIA22HvhfxauCT01QSADsYuQDE/S4xNLdASFVCqSzO864LF2k/MoUb2uTvH9Mbj4bCVKDooAU0jqTVbUWdiAN9NwZM2gRIk4ajeVWAGVReP5lZiCSAOZB9T642Pw/mAjkqobUgLEamA+aI0AxuRY3nrGGl+xroTEVGEshVQRpBDExubm5W0XH0xDWCHps0AqpE7Bp1QR1H9bHfFuc1aSdek6iukNIcAyLE8o7wBhVnkWo7ENbTcdZECL+V5vthFtMROtmq+JKbLRqvBKloDEdzcmO/6364U/CdZqlTMAnUz5LMos+SAj9DjXfE1da/DGNHTJIIPLchhK9fT18sZr4RyXg5hCxnUtRLEEHVTYWvtePrhlJJDykL8xSb/hlLVY0s3Vpgdg9JH+5GFBI0ny6bDDszUyjICJFem51AkR4dRCZE9YsO4MmcLUyJEkhbbkE9e1r23w3JMlY+FIGjkwPnSvTveNALt3gaYJgdCO2FXxgmrP19P528Sx/mAJ+84e5fJqcpTeNWmrRYCflM+GDudUmLEbAzhL8WZY/idSkqdCkSQbyYG/6/7FMo+ifwvnTl6moLqA3t5MN9xvgfJcFVqlRwdNNVd1nuJ0rc+XXpi2jSKKVOqN5G5AtB73PTtPTEqeZtWuWB07wD26TG5wL9oKphdCr/CXmsAxNhEk7DtKz9vUl8Vy9Orl8udP8VRTNRlFnAALA7Sw39CcIstVL0zMSCRA/wC1fO+8Yb5LPFQQIKmnIje4CtbpBP0ws7XQ0Vy0D/GJWrWV0BClbzE2O8drYzYyJLm1he9hE2nth7xByCDeFG/Qk+n6eeFmYrbxBG/7nfrhk30SbZRxDLRVEXLRbzIEAeZw4+G0Luw2b8M4RgBaCR73YfTAGfT+JqtHKRIH8q/W/fD3gGa5HaAAaFToIlaiiYHeSbd+s4e9GT2HUqP4Jnam2sVArISTJBC6pjbmn7YD4lUVczUDH55nbqoJ9+tu2AhxkD/qnlgqNImQDA62kXwHms74tUsD80xqmfoOuJxju2WlLVIVsDqEi5J9MMKeaaBc7eX9cC5mhzCJNyBN/TYfbExkm/m/+v8A/eH0RstR5XUYgtpg+Q1Ejra31x6Wg2PSJA9ZA7Y8zIEpTkyo5gYgOTLixuBAX2xJVmRIWL83XvfbtbAYoTkAqlHmW1aQvadvv07HDHP1mLy4WSLKJ6Dyt6z/AK4CpsFO4ciCVMCDb0BnV0vHpi3M6qja3GgqYIAIB/rbEnFPbNei3JZgmsvKpdnjSZ0XMjUSOUTHTGhzVeGUFbVEAKzf5hGu55gd/PGeooiGSCWJPWIBgjcdPX7YLp5kNpbUdWoLB3uAqn1kXPXfrYVpoZPVCLjFHTU5CQRIk2aSd/IXthgc0KtEmIbRoIBMaizXAkG+oGO1ugx3EMv4j6iQBpkx3EAAT7Y8yFMim1IqqipaWN1JEDr1ta3fpisHrZrJ5LjDg+G/M8gBtmJgiG7xcYPzGbY7k6kTS7BtM7C0R+b6EjvGF+U4OKNRA8u8giDuSflNrEE79xgyuodmapFMSVixLQSbQLTEmO3ljklxXQHLQFm8sKslAupeRBHzaiIBYRIANgI26ycQylFWcSysUVFaZA1ISDBAkiBY4OQqqLouBANjMzpM+UARAmPXA/CCXfMSoTSJ0gAQsnf/ABX3/piuOTaaNBkODXyOYUGIqqykjrYRfe0YAzOSkKAZ5dRIiBeCLWN4v64a5GqiUK6CVaoV8NXF5imLi8Xm47g4GzwFIMgW9QKszfSDMC3WCJ7HFU9jpoX06ahtEfJsep1QwPS19vTtjq+ZJgLyi3WxM77A9Yi+KjmD4WqLgil02CkrNpJAAWewHbEDlakre7CV7RBkzYKBB8hBwwrZCo5m+5uTFz74OamClNhLAHSxH5djEf8AkJuO/YjjLHxQizUgi4m8gFtIPS5wzoUYmWte3WY8xY7fbvhG6EbC04jpoLQU9yTcAEtPMNjYbjv5YinFAGiANAgHqTsYHW5BvbFdWiqFiVMkCJnRcHaN4kHC98u0FmMpbrc2G8+v9xidKRuxtUzajlMAdIE99587f3GLNVMC2r5bhTvBAvG4MdP3wLQ4SWYS3LMx2v29onBjcNdKZCElgT6GCbeYm+JtL7A0i+nWVaTKBbxEeSwlQjBgbdrn1N8IuN1PEqkyTygLaSxk2FxHTDSrQbRU5rkLA6yAJiT2WYEbHCKu7atYJB7ze/ni8LrY6eg6jXEAKfLmGnqLx3sN8eZ7KqAtVWhX3E+czEzO8iTGJtKpTJXUTTkT0vIi3a/XHtLhy1TpLkELA1DlGq9vQwPOBhKp2Do9+GsgKgeRYE3HQQP9cD5Lh5D1jEESD/hJJUj2MiPTDThWZFDXSGptLHVA2O3oNjvhNxTOOatQ3VWYtAJveQfP6dMVeyqdKzwU1K80+Rm4/wBjOA89TCmVB6SenrbaZx4agYAiBeL7/LM946YpksdM3m31w1EwnOTqTpqpo/WLiP2w/wCEAfg6vUQU9fEq0xFrxOA24YGSiSSNK6WYaYhDO82aKgte3fbBmSrrSoaBeaqMZt+YMVI3IIESBgc10gWhAckArPANzYbAHf6HtgzJk6QL6ReJOn+WY7naY7Y9ywKM4mQLet+/tidLMQSICyOsmPTytOA5GsjWcbjr5/3/AGcVfjP8I+mKaskavba2wP6EX88BkN2P1wFE1BWeb+INrsZsL3n9TgVqhkibXx2OxQxfQWWSepg+m36HGhztMLlU0iJAnzgkD9MeY7CSAKqNQ6N+g+zAD7YKyVUqQwMG1/UmY7Y7HYwRvxo/xAeyUo9wG/ViffA2XWcwCfyrqHkYqifoi/TzOOx2AaXZfwz+JUGvm+U+9z+uE3HGOk33g+9v647HYX2gx6PK7fxXp206doE/LTO++7ExOGHCcuoNcxJ8ENJuZIaTJk47HYKBHsE4Y51IOhZZ/wDY4KzdBS9aROlZXy51/qcdjsH0x10D5E3IgQaxkaR/8Jbt3E4qr5xxk1g/NVKNYXU0qbldrAsxMD9hjsdhzDDhaAUiesG/aJ27Yd1BqVZvMz/4Dt1ub47HY83L/N/2RfsAq5dReL2v6BjgalTBNYECBUAHstMj9cdjsWj0KhiVgiLcv9/pgmoLf5h+mOx2JsZlFGkCYI3mfdSP0JwDnMsosALbexH1x2Ow6bsyKM6P4an+VLQdrRgTI1SKBAO1VIm5EiTBPmAcdjsXX8RkGZMTTqEgSzMxtuZP9BhPxs3I6CAPdVJ+5x2Ow0OzofSAAg5vb9DizhlIMWDCbDf16dsdjsVn0RZMV2FQIDCyLC3luL7YfVcovg0zeXYhuZr7jvvHXHY7E2hQCm51OPIf/YDf3wu4mNO0i46nqsn9cdjsCPoPos4cupBN7/vhjTpCBYbdsdjsJPsZH//Z">
            <a:extLst>
              <a:ext uri="{FF2B5EF4-FFF2-40B4-BE49-F238E27FC236}">
                <a16:creationId xmlns:a16="http://schemas.microsoft.com/office/drawing/2014/main" id="{BD818E79-FBBF-4C30-BEB5-A3D94C0347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11375" y="-1063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5400"/>
          </a:p>
        </p:txBody>
      </p:sp>
      <p:sp>
        <p:nvSpPr>
          <p:cNvPr id="10251" name="AutoShape 20" descr="data:image/jpeg;base64,/9j/4AAQSkZJRgABAQAAAQABAAD/2wCEAAkGBhQSERUUExQWFRUWGBoYGBcWGBgdFxgeGBkZGBgcGB0aHCYgGBwjGhgcHy8gIycpLCwsHR4xNjAqNSYrLCkBCQoKDgwOGg8PGikkHyQsLCwpLCksLCwsLCwsLCwsLCwsKSwsLCksLCwsLCwsKSwsLCwpLCwsLCksLCwpLCwsLP/AABEIALMBGgMBIgACEQEDEQH/xAAbAAACAwEBAQAAAAAAAAAAAAAEBQIDBgABB//EAEAQAAIBAgQEBAQEBAQGAgMBAAECEQMhAAQSMQUiQVETYXGBBjKRoRRCscEjUtHwYoLh8RUkM3KSolOyNWPSB//EABoBAAMBAQEBAAAAAAAAAAAAAAECAwAEBQb/xAAnEQACAgICAgICAwADAAAAAAAAAQIRAyESMQRBIlETYTJxkUKB4f/aAAwDAQACEQMRAD8Ay/D/AIfZrnGr4Zw1aY5hfFNCnpGLtZx9FHFxVHgTzOTC6uZMW2xUucMeuLcrl9QmYxc/Djg/FaJ/J7AWecSSgx2GCqemn82Ck4hT9MZyfpGSXtg1LhpO5wRT4eFvOKq3Eh+UYGOdbvhamxrih1qWO+FuepLcjC3KceWoxUNzDcHe2+CDWRreJLdsTg4rfIeXJ6opIxamYIxRUzdNY5tWplQBSLlmCj7nDl+GIP8AfFPzY26Wyf45LYraqTviEYKzFFfy7Y8pUl6nFU1QlOwaMdGCq+nZcU6cFOxWQjHRi5TGIxjWYrjHRicY9041mIRjoxPTj3TjWYrjHpxPTjoxjFenHunFkY8jGsxXGOjFkY6MYxCMdGJxjoxjEIx0YnGPNOMEhGOxOMeRjGIHHYnGOjGNYZ+CprvJxINRHTC4k48JjfCcftjc/pBNXMX5dsenPtEYGXE0UdcGoi2yJJOOK97YtJXocLOLZ/w0DTynr08sLPIoRthjFydDnI5ZW3O4MYztL4lGWrOmaUwG06wtlPTVFoYXB7dMA5XjrrJBA6oCTvsR6Yr4vm9dJa0XqIVYNMMCLqwBYG33g9MeTkzvKuUHtev0d+PEoumiOaqr+PFSiwKVXVpH+MwwI6EHfAPE862WzLhpKmGXyBMkD0YH7d8KeB1Gp1aYYwuqQzSPl+a/WB+3fGh47w81xqdkUqwRiGBs1wRMTYeW22PNbuR28aAeCV2eoGEkLzkenygec7Adsamn8Rmmh8QlTMkNuJ6fTCDM55ckq+EsqQOYyHYieoNhM/XCMZypnMxyje5WQJAuYn8xHQdsdGCbxy5e/RPJBTX6Ntwrj7V6hCqdA3JH9xh7pwPwLKUVpgqh89XzTYEHttsLbYPdh0EY9vByUfk7bPKy8eXx0UacW0aa/mOPNOPYxdkkHjwgO+Ba7r+W2KtOO04RRodysrjHoGLAmPdGGsSiGPAuLNGPQuMEiKPc48KYvSjO5wRRpKu5OFcqGUbKKHDWbyGLn4TG04PXNACxAxTU4g35b4jzm2W4QSAU4Wx8seVOGsMX1K9TqYxR+IYfm/v3xROX2ibUfozXxDmq2XqAoVYEDUh6CYkHYE+Z6YamsAms7RJxTxyK1IzuGHQyYNuxiY+mMefjKpIp1FhR+Yag0jbVc/2Mc0s6xvb7LrC5rS6NfkeIipaCp89j6HBkYV5XiCrTDRJ+5J2np74ozXFapssITOnrPrO2+2LQzJruyLxO9DqMdpwj+HcxmDUdaxZhFiQI38gPK2NDpxWE+SsScOLoq04904s04qauAYg/TDN0BKzP8Y429BxyaqZtqW+k7w3bAOf4sHVKi3BF1nptI8wRirilbLw6rYn8xLN2O5aRee+3mMIUzjKTKzMgH5VIiJ52H1x4nlZ5SuNppnp4cKpOtmgpfETLGkg2jzwJxX4oZ2Cho7385t2t++MzVzmpoFhMSfvOLshl1NRWeoo0uCVg3VeaxHeIjHLCck9M6XjjW0fQs2rjKU1ReeuwQSJhbliew0Kfr3wg4txip8tM6l2lr+U73n6eWC34+2aYLS3pq/NMKslSDE/4QNjHe+E2VarTZ2rK4BNkDAspPzRB2BMRO31x0ylOSuP+/ojGCXf+fsGSuQDse63j2mcNqPFPDpgEesi2neZjYkkH2wPnuNo4tDP0YjcRuDAM+RxZxDMJ+GU0n01YE6eomDMdevp7xxx5Rdp0yzSa2gTinCNaTS+WxCyTpJWZ69BGAsnQqUcxSOoVACrWMqwaRbvab48qZtiACTJAB3hptBE2P9wOktLAhb8s+2ktI8vmP1wrk/ZVR9Gp4txagdEoGCmRMET09hb7dsB8TyqUwK6AE6lMpbeVWR5tBkdzhZkMga66PEAJMajMDVt0soAsbavLBdXXlK4p0qgzFOBqV7wwvcjbeRM77Y6FNyi7IcVF0mMqGUr2qp/CAuTUIIeR+Uajcm88v3OHfBePLUJSoyJUH5SYJ81mzDrbC5aYqNNXSPD5oDyYi5GqbwJjTsLG9o0uJ5WqEO+u0mBpjyj9uo9rYck4tOLpftkMkFLTX+GtC4904hk0UIAuwxfGPaTtHmNUyGnHunEox0YxiMY6MTjHRjGI6ceRicY904xiAOPS2JacdowDHi1CMD8X4s1JQ1okSPI2n2xTxGrUQEqBYWvGM/xLjFStRGpYI3K3Bg/XpqtjzfL8lL4r2duDE3tjan8QB6qq3aftiWezoNZL2mT7if3xiaeZda4lWKwQoANrXAjzw14wWCCrMaV5iSOolbdDA2A644Hmm8bjZ0/iXIE41xJ/xBSm0Akg33i7E/cTgKvkD4jVCoAgGD3EC1xE4ry2UarNUmWInSCASGJ2nf0/suc1k1cqJ54POxARYi1gJYz26emIubRakDU8y6KWRSWYQW6AxBFrDv3xDKPVc6QY3hd4Kzb9cQpZwIeXVrQkmdIQAe8238/LDjIVUcl1WDPzGQBt3sTOLYdumyeSktIdcIzn8NRVdQ56EgN9OvrhoAMZrJvRckM4LdGFwwPp1Hn/AFw+yWXppZImB1384/fHs4sk+nVf2ebOKCNOPNIxZpx2nHRZI+MVauogwUO/KLHr7i5HrfBmW4c/hGpUso6iYgSDM977R02wo4fVYspABYEgG/QSevbv3jBebrO7w0ikPmVNQBAGxv8Ac9zj5xJez32n0i2ll0prPM1w+whlgjT66v26YpzfDk1oxJKtBP8AMwJMx9Dh9U4Wj0tWWJZVOkr8xHKL/wAwN7gTIg9MJqGeGlEZRKF+Y3MElgATN9RI/wDHthZNp9GjsP4IKdEEqWiSdTeUgT9rRv6DBxH4pXYNphpDEjVAB2EQsEAkn+YdsJuGMtlZj1gDpAMz/fe25HZypVWmUZ3MkmxA2J7XjucK5SejcUnYuYqKhty+Ujfe9u/bBuVr+GSGupIAvAO83Pnt798KqaQSWJtG9/P6euHOS4nqcU0CBWBWWB0z6jtvfv6YalWw20MuF52hTdXqSVOllmWvPp3E+2GOczOTrfIFpPEwB8wMTYQZ8uuMlxHJsiAsSXsFghtQOoswgzAiL7k4qzFQ062k82kRK9SRLb9jb2xN41LZRL6GmacIwCiU1GZa5kTPmCLRGCsjw8VTJZqaLBUkAzqsNXft5YEzKllSop/iNyG06om5HbTMW2X6A5quAoCsRIuTYHY+seo/TDQ+wTXpGr4ungZaoUUaqlmY3Oxex8yO3XGJyVOoGhZ3EnteAT169L4d8KzlWqvhEg3DCXAmD0m5uImbW742fCvhgNSXUsAaWW9wQR2O3KLG1zjtWL8j+C0cjyfiXyC/hlzo0sWZouTt/Ue+HkY9RIAHb9sVZqsVRioDMASFJifLyx60FwjTPKm+crRZGPYwhHxcnhCpB/7SDIsZB7EERgfjXxWuoLTsrCxPn/TEJeXjj7KR8ebNNGO04QUuPaEeoxJUMqAekaj9W+2C+D8XauGeAiqSoncmJv6DGh5eOQHgktjXHThRmuIh6VRHPhuAQb7T8rA9V8/rhR8PfEPio9InnQWPeLH19cTy+ZGCtKxo+PKRrsQqklTpN8ZTjHxE4CIkCdyenLqv9jivgWZzFSm7K2/yjaSbEzF4/bCvzo6peh140u7GJyteurU0dezK63Wb7h7eWFjfDNekRqcGSRCzBMQL6r2B+3fCiomboPy1VLk6rMPEqQZK6TYmemwBJxtqedcohqpfTMDuQOh6DbHI1HNblqjq3j62ZnIUqhzhB1BdEzcKWXTBgbG36+93xBkkqKFkqrBnUTuSSb+jTv3w7yOXRNZaS1SzsZsIOlT/ACi59MZ3i1TXUi+qnqQqBMzDSTsoElt9hacc0q4tX7LRTbsX1ckaa6RbUT4ZuQRJ3A6x5Wid8RTNuEWkswDdyOq6QxI6RPUmN/RlRoDMAMC6FRChjsF7bTa9ptE7YjxPhxSpTZWJUtY9AX0r0EQO3acNLHJrlRlJXTKDw9SjOKiqSQB4nKGHTSRJkx2N5Hnhh8P0NQKGn4imPzDQPWf79MD1c3RVWokuzRDAEaLGN9O9p37Xwx+E8yPEKhlNvzWa3bvgeMm8iUhMrqDaBeKUatF9ETTsQ0S0AzE9+Xe9hjQHg4emOY6tIKk9DHl7YbVKIYQROPVSAANhj3I4Uk4+jzpZbpgmRyzosO+rt3HlPXBOnE4x2nForiqRJu3Z8d+EPn0ljDflNhcwTNzHeB2vFsaerkMujVGY/MY6HdRsWNr3vGED5xQS68hUgSUmRpAlRaQAsT6+WPaarmEULp1vUtIsBEzf8xvEY8SOSo6X+nsShylbdFWfzwFVjQDCYPcDTEnlJv5gRB63wlzBqEGodiR0jdSVmBF1B8+uNW2VVKZpxpUGXYiA8FeWd2I7CwJMzBGM41N2plBYMyv3JMsgue3iRt1HbE8irb9nRip6QXlKwNMFS0qNcKN7zcdYA7WF+mCszlG+YEBHXT8pIuBN12YEkm3Qdd6qVDwqBAUeKvMCLPCj5gPWT6XxKnxbXS0klCXk2mCfzRG3v+xxBaY0kD1MtqFlgqvNpG4veeva5G2KcrWpkhXUlDMgAA7GAB9/YYNp5kU1PPpO83YHuDHNERBG3thf49OoHIGh1AIiDq6W2iLfrhlsnRTxDNk3UmRYTuB69fp1wRmsqCprAQukG/mNoG0tA9WnC/P7i35B+4+/7YY1KqjKqoJJJBYXi1gPOLnb+U9MNRVVQRwG5MlQQOUnfr3ERBIwHTVWdhsOm1o39sV0X0PTcMGECw2WWAMzYE9uwvj2tkgksDqCmI6kG4n0HXzwtUK9oaZEUdaDSx0m/a4BsWUg3F5BgHH1jIOGpqQIEC3+2PkvBuI0qbBqsmCQLSCDf2jvbbH1jheaWpTDJ8sWgAD2gnHpeFNbR5vmRei+tWVBLEKO5MYxXxHxM0avj0KisGEPTeGX1Tt5jp07Yccf49QUFaopvT2KkjUY7DqfTHz7iORp5hv+WXwoA5GctqB23nSRtHn6Yfycya4r/wBE8fFu2MTlquao6qJ1kzNMkauXaJjp59sLOF5Oo9WKusaAzQQZMb6R133/AK4N4Vxp+HK6MGDMJAKxB73+baNoww4JmfGy9QsQtWQIkatOoGD1A0lvoLd/MklV3s7la/oq49mxTp+EovLBadiAZBdi3W/T9ME/DXGBpFLW0wSVgbxJNt5meuJcZ4ZSNFqjSrKpRR/NpP0EmRB7YV8NpaA9Uh9iF0xqMnz27X7jCSi4aQFUkMc1xKHmWlO/UHp7g798LKWRRareDW8Z3XlCggqdyXiwFotte2DA6uIKgJBHneJ5j8zAkeVxtOBcpwHwaqlSyaYDiGBYEzBvtcW/pjRfxpmSoUUUrVGXWrBTKgwYkQY9dv1ExjZ8HzBp0BqDMiiAwIVTO0sSD6AAm4wLX4qlBtGgPJJS+5WA0jYWv6qNsE8WL16KrUV0YNqUKIleYf5rGLwPLDKcEuVmkm3TWhNXztV6iuFCAOpKhy0IGViDtdrdNj54fZrO1VRdbSpW5HzTvzarbH1OM5kldEfVCQNOomWIlSVEelz/AIonDOjxhBpWqBq0aryAdMzFuYnbcYjKb9FVBe+j3iZqUzR1hEWs40KR/EYTDE6Rb5hEdTcQMAfEXBnpKTScvqqOmknoizABuSQJEEmy9ycV/imzOYVyf+nemsERpOrl73H2Hlh5xilV/wCXZtQA2mN17kXvOkEdWAwv8aTKRaE3Bs0cwo0toYwsSw30jlggCRy7Yafi6oVZWF1KVBECFYbm35ZJB9Os4p4ZxCllRFLmaYkiQCOYgjvfV5T5Yvrcc/EVGakNVRd1AKzeDc2BjDrJKL10SlFMV1spVLjwxRpkgSZbxbmb7D2Bwbwit/EKV0fWDC1FYam/zRI9J/1yWZy9VajTqDSREiQewKmG36HrhzkeMutGSfE01lUEgFlUoxted12k9cUcnd6YrhqjUt8baHCwSo+bV825628sN6vxMhUMkaSJk9LwQe2MRx3hqFFei5YusMIg76rg3Bg/bC/hXEFemtEnmn5jvAJMedoxdeXkq7Od+PBm8yPxaajaQBJcKD0Pc+kdcaBviHKAkHMUrW+YY+Q5ylV8XwqbWi0RYGZn6YY/8Myi2bMNqFjtuN/y98PHy5rsD8eI5ydHVlQHUGosIVbcEqupf8G8i536zhV+KCKaZhaguq7CTMnsSNv23xLO8Rap4cudHJvytqF+Y2NQEgwQADe2PeItUgaqK1HHOrkSyqd5B6GLgnAyy3xV/r9lILVsWhald0VpWnIA3iACd/zGw27+eO4bRCuXeEVYa5/Jqn16fXBOU4tVRZcRzhlAWwGliw6SZcRtE9ek8pSBrqw0lCY6kHpBntAtjmnL7OmDoC46zHMK/wAjMVYBb6Q7g3kxYGCJjfpi3N5RGYFSATyEQJ5RJi8T1ucaD404X4j1KgIZfCUyNrMQbjzP2xnqlEsOW+qeZtgwVCt52vv5ntZWyktsHzXCtDLewgXETMWHeBN9riJwofIaCWUEaTNwNtjIPlv2w2y8trdm1aQAfUlQOlotv/ut/EGagAB1DSP8xjftqgx19sGNipX2eV+HsAHIHMCdIBneNoxCnXgFdvPt7Ya0cj4jNSV4cCUDEBYEaxJPKxmBMj0scD5vhQWPDJnwkLggkh2J1D/KCsgf1w9jJaOYo8KoBiNu4ibja4+/njSr8PB6PiU71NIAgbsLXMGwH0jzwD8O/DsFXLlhsyre1tUW3m8X6DqGxt2ytGjoG9N7KbQGMlSYHLIm+0wOuOvHiv5SOPLlrUT5lw3gjVnsVAhm57C0A/8AaRqBvG4icfVMvlXoZUL4bVIkOhI1adiQZgkDtv0xmsmaWWzLFgeUsxHSSORryYKs62sJjtD3J/GFKo5pAQCnLIsSLaR6g29DjYZY4Lb2Rzc59LRj6iUaoLJQ8SCNTEEtad9bcnNGryDDGfy3DqzuzqCq0oLOt9Im0bljInr3xrq/gUhV0KENcfxFM2/MIH5YJ6d+uKfh+gHLIrt4YGpgtjIiB/i7RjhnP6OmOirjuXFWqhqPLFV1BoBB8jt9O2wwBSUCqUFTSrRJ6jTJWY3gWMfvh1xPgaMOUlWNhquWi0R2wH8U8Jp5NaTB9dQhzUkk2ZQsgEm4cqQO5G2+Jcr1ZWNFb59inh6tNKDH5nJmRdjAZiTYRF998DUMrWTWisXDjTYcrdeWSCSSIBjr74r4tRpqtN6T6pEkKwhSfzQObSYgEdQbC2DOBHQ4eSGWDfTpJiLEC9zc+eHXQZRocZX4ZeogfWpk6iqhuvK0EExEGCDuszgX4jyrpT5mWRsARqM2gDe/bDfM8aqqi0qKhdIVdQPzQCADvAAm/oO4wlqumZq6G1BgrEk7qzLGo9oiQbwRO+1ZRxpN8myMFJy2jPpmzUDh1I1c4kHoSDBi4gxHQrgnh+cYU9KsxUG15CiALath5D7YkciKlMkNzLUqBYN01BXAETedZ8vPEGoP4SVmkNLa7AdrkdzMnznEXSVHS42xhwvhYLVK1RuVBLGLrAkgdLdPrhTUZqrNXuYIAvdV0jQojoAelt8Q4jV/hhf8xtsdr79sE8KzA8Nl6nlmZJ5ln6Kse58sBWtiMs4Px0UzqdDMDm3sJsBHX2w14pxtsxUVtRSkKWxGzCorCfQLc9JwoSPCdhHICx9ADHS8nvbfpbAvCc0GdUIhS6ljJn+Vvby/rguKewrsOq0N6kHQxU2sQdMOQQJIZj17dMR4dn1y9RGACwLypNgeaw3ECd5kWxqq3DqS0RTZlYM1TbYKzs4B6fK32xi+JV6lKoQTqEXkQTNrx0sB7YWPyVA7Zo+POzEuIKsNXIQW2MEEGHkEEHfbCmnSY0mNmWppYMLEMga3/dDbYWZWsyhRLDTELcg9hF/298M/AY0qpImAjBQCsHUqtOmx5WMemGSrQDuHF1Lmq4YJzAkDUDEATuZEjywDlqqK0lGeLAaYcE9N9JF952x7lKWtwdOva53gCxadyD/fePEc4A0MI3hhcRBmPfBoKjYdm6jVELSFLLqDDdQLFTeJm3tgSlRXSP8AmDsN1P8ATEvFdioPQaXAUlrgzI3Eg/cY4ZUdP7+2MtAcaPcnWDLqAKkFiTE6rA6T6Dp5wMaTLpNNKzuVciLkc3QgCZMLaNzGMbl2YNyvDHYHaBub9ZAHfaemDqmcKEiWKEWB1aA3kTs3+Ketjh1OrT2TlGwvima1soLA7lYTmaZ0rvG8CT23wm8d2e7ACZgkBZ8xMf7DB44kHIUHayx20rG1yQQ2/QmcMf8AhFLTSJKmo5EJTdSSGTxCzAsNJ5dJ9LRc4MYOVsNqKRrHztLM5RghBnL6DpFgwEQtjME7DynGJ4rWikoUyA8Fh3hZ9TA38saWpntNCiMuaFRwsOtFVJctIgEGSw5YBi/XpjOZ1WIjw9Magw/kGoBjImYML/Ywn6LoDDu7gpBBJJUCRCmTI/NzDbEOG5cisBIUPS8QE/lETeRtpUz/AFxc2eKMgJHJrVQRYHUNUG9wdxbti4VnGZU6tJFIUSdOoKLnbrv1/fFItXsSVroV55mSu4WJaxEXKmCQRvBAAxoM8vJT5SK5VXqBiRYwqPfe6Fj1MjucLs7kmSoAzFySr1GIEhRp6E9bKJ6DEeH8TqHOLWZeazaemhQYW4GoQP7iweysdIvy3EWpsuX8U06aM5JgyukkKBFwY5T6eeG6cW8Sn4DaNL7M0jfc29ZBwizVFHquykAWaDNhpBmeom8YhkeIkkkh0sAb2B6Ag2v5+2F/JL0znlBWMON8aXxAWUMwTwyTMEC4JA6juN/0SEhf4iFiAexgHeJwSM1RkisGhj8wWLgx+Ww9gd+vWzxKSkpTHigAwSunSTtdjF2gTHX1OAtGojlqxzLl6hClRuZv7df732wfT40ctSqCmOdmPN/KNh5TafphdnszoRlgCSJO8FT00yNwO39aci4J0qeYgWbub9TBnvPtgd/0ahzwLiDrLkyx3Z7n27R2xZxVVzBUvuaigsf5Sea2xEkH/KMdxtqeWREdgzAWVSLH8xsB1kdsecPzitoLgBSRJcgyAZ5jfoBhb/5IytMUV8tTGhVJlbuCOVWAiooJuAXUmPTDrhlRkp6CupRYHyJm3YiQR6Yhx6ipquxAOvS8jrNibHaQ1745s4tM01uQQrTtcCTfqYv2tgzlrRb2Xl6aIeXXrkz2036dBpA95O5xZwziqstWu6kODoVurzGmY67i2EzatL6QFIYE0tRJloIOwkX6Ree2LqOZGiAAASbiYUqsD7k3wrWqBHsJ+NK/gClSWOekpJFtOkte2zHae2oXnAPCE10ijXuSJuBt9r/riz4to66lNmWwytJQbwG55FxuB08hiHBMvzMfygNHspYfWP0w81URltglbKmGYmSFttFjH629b4sy4TlDQG0Sd5kyRI27ThdxPMETc2Mk366DfzmTidRg3mYB7WA3HT12wasFBK1YEgwKisjL2KsG/wDdYHb5hiOV4dClm25r9ICyPqSO/wBsSZBBMidO3ee3nBxLL5JqgCsxACBzOxAJVgIG8MtsFDAycRqtT0q1l+sj/Qj6Y9zFUutJmOpoaf8Aylf3xDLZnwWQqAWBkyD5cp8uvv5Ypo5oBwCOUCAOw7T9sZr6F0EcMzRU+R7bi/Q2m94nDbIUwHcqSwbSkmbxpvO+6/r3whoBibdRNvIA+284YZatykdTf953nePviWS30I0McxnF0c0XJmwhrRO3oPfABpq2jVTbSLjVMMCSDMdjJAneR1x2c4e+nWbjpufWI3PLt54Y8Mpjw3cMStMS0gwpJuLi1r+84TH8Va2NG0KM5n0OYXTqAnT1mAYp+vKF85nDbx//ANn/ALD+mFHE64qVFYKsbyZE9REfWcBvmQSSdcns/wDpi9ckhXbCBSOo8oGmNeny6k7389vLFlKirMqVdRXqwB26WmT6gHyx5TohyQZ5gNiBF5gjYi4uduk4hlaUAmbD3Fjsb3/fAugVZRxLJqjEU3Vx82qCD5ADrt5b++CFWiyEgtqhRpjzAJJm4ifuIxc2SV3j5ZuSLhQSIK32v6yMNa3wwpCaWI1FhdWEwJETA2gW6nth75bN1Vi3hGeZKiqDpEHe7AhWOq8G8xvseuNHliGTOk6tTJMNIKy4sB0g+X6Yz+a4LXpVnprDMUChyN1qKUJnYGAQesfQX8UFXLV8xRdpJ5HIEBiVVwYO0yD9cK1SG9WTo8NRqaU6jaalNmbUDeeXSTPQmTbF/CYotmAw8QsKbWAKhqbPIadpEn29MKOKZty71HAOuMPfhymamUruAAwqIQSsqwUrqHnZiLbEDEot022C7CeN1ya5qFQdSpTUqZIbQzgELYc0AibdQYGF3BcpVXMpmGgfxFWTYnxVanpUddKajeIVPQEjhVQM761Yk1NYsYJcqvN/ggm1ptgKr42tqScvg1WrId5ZVYKTNmkjfoOmKxZb0K8lXbQqGQOxkbCLj6388e0eKhF8MINUzqafuAw1b2nHVq5cFnOo7TIGqDew2kjpgOllwxmQCGBBYwINr9gJmb4PFMnRZmsqzvqbURBN4GwYwB0mNv6jDrg+VWrTOo6AYaT1MWIOk2A798MR8K1nzVPLG9JSWBGlS0pMsQN7L5QcV8ApV/DejT21uHMIWbSQkDWQoA07/bDNCqhNxzNkymrVYQ4M6gOnbYCw2tteaOHsCZuO0E2IEjrJ+nvbAXGGIrVATcNBMCZB8rY0HwNwlarozuAA4BUi1yQO8fTrgNUiiSehPnuHswZ7lhFjOqOsXvBP64p/FFKYUfOSYEkCCIFhY/MTfvjTcZ009VIfOutSRpE6SNJuJP2OEL1W5hBKwLAAXUSADEiD26Yy6BXo2ea+FQMrlalMm/igBiP5idxuCJPa1gMZviMh6a35RF2goZBm82Am3n7Y0vFOOAcOygy7f9N9Ki5hUUhtt2DMPacI6WirSzFQi9BUOqSdRqPp1d7AH+xhdjS7K8nmCjHlJbTE3En+ZRMdbG8TgZ8wSAqgwJi8EXY/TbfFIrQ5K2I2UGVH1MR0wx4XlvE16gQSDZSsG83JmN9owrXs0R38b5ECoqBlC/habqSeaWfSwEDrI/ucJaIKFSsRAMCIOrb79PXGl49RFavlFbTL5WmBFySRVPsB++MpXzhUWglQtiLGIBvabjocZ70YXZilqdw27CRB/NEgN5ECPcYK/Bf9JdtQIUtYFREAny1D6jthgmRSuleqslqCo5BuCCTaPKO+GPBuK0XSHANSnJUEXOoaIEC9woPS4Jw1tLoyVsytauFDAXBIH07g/rvizhDBq9MOTBZVP1AHp2xdTSmys0MQSXQdhqJANoIAIv64HyVEHNoLhWqUmjyNVFZfP5t8OgM0A+EXC1KxQhedUWRdgzKvaTKATtf3xm+J5B8vWKVEKtAaG9wOtxII9sb7jHxeGXM5cGGRa7Lb5WpksDtvN8Z7/wD0DNfiKy1VbWhRVUiJkg1ST/5/phE37DKNIT8KpzJFiF37jt9YPtiqtmyhKgCRII7WvGKFzEA9OmKTTJYG9wZPt3++Co7FXRouE8WVlYA6hDSp6job4bUs2lLh2ZZFAZnpmD2LBG9d4+mMBw9yGMGJBn+/fH0T8Or/AA6ahA1kFpO4K5hlt25RGE/Fxla6AuzCUKhZiDcef92xZLi0bW37YXUswyzBIxzVbmTi1G0MSmpjuGkyGEmZMgAATHYxizMpaBNza47GSY2HXB/BsyyZp/FDVKjMwf5SSWBYtIYDe5IOxwDQq6QQyyCxiZ/7bR3jC0LQz4RVYOmuQZ06oggs0BW1WHNHTtht8TZ/SEFJyfDOhm6cpAt2I6EQL4zfC6v/ADVIbAVqaidhLos9thOG/G3pDNVlrSAKlQWa8loJIg7CDaL7YVxS2E0XCOIJU1fiGRXFLUKm08rySQAJUST6RgH45Ra1Z6ikHxKdKqCDIPINvaL+WEvEM/TqOulRAUARsYJBvF5AX7nDGlnFdKQEDTl1ievhs1MgBjNwpPW2J9Q0GS+JnOJ5wMF7QJ9saz4fzB/4TmXgSlWmFH8qt4SkDtLCfW+MXWy/OV/lJGNXwWoF4ZngvXwj6Xv7xt/pgqKqhUecKzk1lBM3BNgQYmJ9D6YH4gzJXq2IFSQl91YGnaSYG56XGF3wszHOUhMKx0m3uI3vIF/XDXiZY5jM6gCQAKcmQOQKgXy1G/nJ6nDxVFY9CKmxZKiwTLEg7ESTJ7D0O3tiHCKRMx7Xi1oN/X9ceZ2oPEf+VqjG3YmVjvY9vrOBlcBgDI7+nrP2wwln13g3F6eWQVqralgqpmdkFhJJ2U/fGY4RximKRZlCmpUqvHiMpGqoWiVuABHed8K6wY5BR/1FOaKrEyP4WowBI/3OAXk0wNDKZOwhje2oG/YWxozaQvG2C8UZalao0BVJgQZJJHfqZBsAB6YdcBzGnKVGQlKiOhLBiJkwpCixIuThRxCj4TtpaQ0slzrUWKhuoOmR5hThvwKijUqzmmXsrBieoaT0mLwfvgt6H66LKmbNZSinnqRqYiS51CdRJhZ7/wBgfiSNlwHEJUBcEkbBuWYImwkievvggZogHQFW8rJixmViJ7Nvh34mXrVazCAhQad/mLFvzXFqRgH97y56Nji5NmERtLNAeOzAyrSN+zGIvvB3jDrg2bf8PxC2v+FRbTBAIFYaojazetsFca4Eq+KNRZkZ1cmeYBm0gdCAI++LMrlTRo5ukSjFsnUqSANUKUsSbkC8Cwud8UTT0M0+zJ0mam4FmB6nZoVWI9YYT74KWoytrpysLBUmQQelv723xbxSmn4LK1NNyat/NW0H0kaTGFKZnT52iDMDy3nGpit70fS6zj8VwiorA6qdIR3KuKbxtJh49p6YyHxBQUVHQEKULqAPzDWdA7bd9vPbDXilb/8ADON1NMNvuGoMPqL+xxmeP1mGazKlm5a1UAf5z+2Nx9ms0XwTVV1z6fKj5SogMTOlPmI6kTPS7AdcZLg3EvDrpUZQ4GqVNgZQqOlrmcPPgQOXdFYKSnXsQ5PvYdOgxnckdJJi4Eeh1A++xwyC/Q8y6Hw3p3H8IAXEHneT06Ae9sU5jMH8TlXNiChPcaaunbpZennhrwrLqKa1WE8pBHUlKj6SB1sQT5KMK/iHMA5pGUQNFKwHyyZI7kyT/cYy7D6LfiARxHMG5Usx9nFpna5jCPMVXETYERMWvv8AYfQY0nx5y5toMqUSL9Lz9/1xlq2aOnSb/tgisJrkFyvt+ht9cMeFGazA/KaeqLf/ABqZv6/rhdngPxDQY2P1UGPrhtwmPGEiScs3XroIJ+oxmgpgKZVVWgwUyfEDibEpqPtKkW8sbfhhapwNqaAQtOpNugzGo6T3CknCb4IpCvmKaVVlCeZRI+UHqPQdbycPuH5paYrUFsEWopSYEHeI3k39j3xPl6H4+z5jpgwf9MVaT/ZH9cF5irJgjaP0jEhQbsfvilkmjS5LKEZpTMEoKgZIiQpgAxAnRpj1wBmwYUQAAYAETPn5x+mK0zhDLzMAB0LdBaLwdog2xXn8wzAx16du+JoWzuDHTmKEbGtTF+y1UP8ATD/4lzFGln8w9RDVHjNpW2mWAOpp+byG2EXCXDVaKsAGWrT22ADAkneT6W640nGeFa8xUqPXApuZCgaqhgAGJgKLb++BlnFLbCK62b8UhttQsBsJ29h18pwVw/hPiKr6lXR4gXWSCCGU39JNrb+WIeGoqALFJZA1Ne0EcxOwO1oEThjlyFDeGNSJUNQ6vmVY0tN4JDqQI6ztvid3jfEeK0X5z4MdSK0a6ZM6lMsOkkQI/vvgbJsy5XOqCAQ0QYvChrxI+Ui17g4I4N8d+G702GkEsNM7FbDT9NuuI1c1rZ10qdaySCBMgHeCAex6HEsLyJ1Nf9haXaM78NufxFNSdPNvEwQJHuCNvXDLjucCZo1Vg8syPzFZ0iOknSJ/pirJcKZKgckMpJFxDob2YA2INpB+m2D24eUzDqGJXwy86dwDo9Ok9elsdEZRe0ZLRl+KVQyqVXSyIFcg/OyiC397QMS45qXMVVdVDhlJVbqOUEx3G0+c4jxJoZgSdWqoDcRykkb+U27+WPM/mi9U1AArELN5FgAPqAJ98UQr7NBTMcNFiR+MEQ1r0G9ZEj9+mFboVUtpIgmB0BHeDe3XDTguc05JlSABXXVPNP8ADC9dpIA22HvhfxauCT01QSADsYuQDE/S4xNLdASFVCqSzO864LF2k/MoUb2uTvH9Mbj4bCVKDooAU0jqTVbUWdiAN9NwZM2gRIk4ajeVWAGVReP5lZiCSAOZB9T642Pw/mAjkqobUgLEamA+aI0AxuRY3nrGGl+xroTEVGEshVQRpBDExubm5W0XH0xDWCHps0AqpE7Bp1QR1H9bHfFuc1aSdek6iukNIcAyLE8o7wBhVnkWo7ENbTcdZECL+V5vthFtMROtmq+JKbLRqvBKloDEdzcmO/6364U/CdZqlTMAnUz5LMos+SAj9DjXfE1da/DGNHTJIIPLchhK9fT18sZr4RyXg5hCxnUtRLEEHVTYWvtePrhlJJDykL8xSb/hlLVY0s3Vpgdg9JH+5GFBI0ny6bDDszUyjICJFem51AkR4dRCZE9YsO4MmcLUyJEkhbbkE9e1r23w3JMlY+FIGjkwPnSvTveNALt3gaYJgdCO2FXxgmrP19P528Sx/mAJ+84e5fJqcpTeNWmrRYCflM+GDudUmLEbAzhL8WZY/idSkqdCkSQbyYG/6/7FMo+ifwvnTl6moLqA3t5MN9xvgfJcFVqlRwdNNVd1nuJ0rc+XXpi2jSKKVOqN5G5AtB73PTtPTEqeZtWuWB07wD26TG5wL9oKphdCr/CXmsAxNhEk7DtKz9vUl8Vy9Orl8udP8VRTNRlFnAALA7Sw39CcIstVL0zMSCRA/wC1fO+8Yb5LPFQQIKmnIje4CtbpBP0ws7XQ0Vy0D/GJWrWV0BClbzE2O8drYzYyJLm1he9hE2nth7xByCDeFG/Qk+n6eeFmYrbxBG/7nfrhk30SbZRxDLRVEXLRbzIEAeZw4+G0Luw2b8M4RgBaCR73YfTAGfT+JqtHKRIH8q/W/fD3gGa5HaAAaFToIlaiiYHeSbd+s4e9GT2HUqP4Jnam2sVArISTJBC6pjbmn7YD4lUVczUDH55nbqoJ9+tu2AhxkD/qnlgqNImQDA62kXwHms74tUsD80xqmfoOuJxju2WlLVIVsDqEi5J9MMKeaaBc7eX9cC5mhzCJNyBN/TYfbExkm/m/+v8A/eH0RstR5XUYgtpg+Q1Ejra31x6Wg2PSJA9ZA7Y8zIEpTkyo5gYgOTLixuBAX2xJVmRIWL83XvfbtbAYoTkAqlHmW1aQvadvv07HDHP1mLy4WSLKJ6Dyt6z/AK4CpsFO4ciCVMCDb0BnV0vHpi3M6qja3GgqYIAIB/rbEnFPbNei3JZgmsvKpdnjSZ0XMjUSOUTHTGhzVeGUFbVEAKzf5hGu55gd/PGeooiGSCWJPWIBgjcdPX7YLp5kNpbUdWoLB3uAqn1kXPXfrYVpoZPVCLjFHTU5CQRIk2aSd/IXthgc0KtEmIbRoIBMaizXAkG+oGO1ugx3EMv4j6iQBpkx3EAAT7Y8yFMim1IqqipaWN1JEDr1ta3fpisHrZrJ5LjDg+G/M8gBtmJgiG7xcYPzGbY7k6kTS7BtM7C0R+b6EjvGF+U4OKNRA8u8giDuSflNrEE79xgyuodmapFMSVixLQSbQLTEmO3ljklxXQHLQFm8sKslAupeRBHzaiIBYRIANgI26ycQylFWcSysUVFaZA1ISDBAkiBY4OQqqLouBANjMzpM+UARAmPXA/CCXfMSoTSJ0gAQsnf/ABX3/piuOTaaNBkODXyOYUGIqqykjrYRfe0YAzOSkKAZ5dRIiBeCLWN4v64a5GqiUK6CVaoV8NXF5imLi8Xm47g4GzwFIMgW9QKszfSDMC3WCJ7HFU9jpoX06ahtEfJsep1QwPS19vTtjq+ZJgLyi3WxM77A9Yi+KjmD4WqLgil02CkrNpJAAWewHbEDlakre7CV7RBkzYKBB8hBwwrZCo5m+5uTFz74OamClNhLAHSxH5djEf8AkJuO/YjjLHxQizUgi4m8gFtIPS5wzoUYmWte3WY8xY7fbvhG6EbC04jpoLQU9yTcAEtPMNjYbjv5YinFAGiANAgHqTsYHW5BvbFdWiqFiVMkCJnRcHaN4kHC98u0FmMpbrc2G8+v9xidKRuxtUzajlMAdIE99587f3GLNVMC2r5bhTvBAvG4MdP3wLQ4SWYS3LMx2v29onBjcNdKZCElgT6GCbeYm+JtL7A0i+nWVaTKBbxEeSwlQjBgbdrn1N8IuN1PEqkyTygLaSxk2FxHTDSrQbRU5rkLA6yAJiT2WYEbHCKu7atYJB7ze/ni8LrY6eg6jXEAKfLmGnqLx3sN8eZ7KqAtVWhX3E+czEzO8iTGJtKpTJXUTTkT0vIi3a/XHtLhy1TpLkELA1DlGq9vQwPOBhKp2Do9+GsgKgeRYE3HQQP9cD5Lh5D1jEESD/hJJUj2MiPTDThWZFDXSGptLHVA2O3oNjvhNxTOOatQ3VWYtAJveQfP6dMVeyqdKzwU1K80+Rm4/wBjOA89TCmVB6SenrbaZx4agYAiBeL7/LM946YpksdM3m31w1EwnOTqTpqpo/WLiP2w/wCEAfg6vUQU9fEq0xFrxOA24YGSiSSNK6WYaYhDO82aKgte3fbBmSrrSoaBeaqMZt+YMVI3IIESBgc10gWhAckArPANzYbAHf6HtgzJk6QL6ReJOn+WY7naY7Y9ywKM4mQLet+/tidLMQSICyOsmPTytOA5GsjWcbjr5/3/AGcVfjP8I+mKaskavba2wP6EX88BkN2P1wFE1BWeb+INrsZsL3n9TgVqhkibXx2OxQxfQWWSepg+m36HGhztMLlU0iJAnzgkD9MeY7CSAKqNQ6N+g+zAD7YKyVUqQwMG1/UmY7Y7HYwRvxo/xAeyUo9wG/ViffA2XWcwCfyrqHkYqifoi/TzOOx2AaXZfwz+JUGvm+U+9z+uE3HGOk33g+9v647HYX2gx6PK7fxXp206doE/LTO++7ExOGHCcuoNcxJ8ENJuZIaTJk47HYKBHsE4Y51IOhZZ/wDY4KzdBS9aROlZXy51/qcdjsH0x10D5E3IgQaxkaR/8Jbt3E4qr5xxk1g/NVKNYXU0qbldrAsxMD9hjsdhzDDhaAUiesG/aJ27Yd1BqVZvMz/4Dt1ub47HY83L/N/2RfsAq5dReL2v6BjgalTBNYECBUAHstMj9cdjsWj0KhiVgiLcv9/pgmoLf5h+mOx2JsZlFGkCYI3mfdSP0JwDnMsosALbexH1x2Ow6bsyKM6P4an+VLQdrRgTI1SKBAO1VIm5EiTBPmAcdjsXX8RkGZMTTqEgSzMxtuZP9BhPxs3I6CAPdVJ+5x2Ow0OzofSAAg5vb9DizhlIMWDCbDf16dsdjsVn0RZMV2FQIDCyLC3luL7YfVcovg0zeXYhuZr7jvvHXHY7E2hQCm51OPIf/YDf3wu4mNO0i46nqsn9cdjsCPoPos4cupBN7/vhjTpCBYbdsdjsJPsZH//Z">
            <a:extLst>
              <a:ext uri="{FF2B5EF4-FFF2-40B4-BE49-F238E27FC236}">
                <a16:creationId xmlns:a16="http://schemas.microsoft.com/office/drawing/2014/main" id="{B01AC5DD-B14F-405D-9325-BB8B2C72E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637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5400"/>
          </a:p>
        </p:txBody>
      </p:sp>
      <p:sp>
        <p:nvSpPr>
          <p:cNvPr id="10252" name="AutoShape 17" descr="Resultado de imagem para carnauba">
            <a:extLst>
              <a:ext uri="{FF2B5EF4-FFF2-40B4-BE49-F238E27FC236}">
                <a16:creationId xmlns:a16="http://schemas.microsoft.com/office/drawing/2014/main" id="{BE82B978-0146-4FA8-83E4-BA98037BE9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6175" y="198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5400"/>
          </a:p>
        </p:txBody>
      </p:sp>
      <p:sp>
        <p:nvSpPr>
          <p:cNvPr id="10253" name="AutoShape 17" descr="Resultado de imagem para carnauba">
            <a:extLst>
              <a:ext uri="{FF2B5EF4-FFF2-40B4-BE49-F238E27FC236}">
                <a16:creationId xmlns:a16="http://schemas.microsoft.com/office/drawing/2014/main" id="{AF2CEE97-F6FE-48C4-B7AC-09D487839F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6175" y="198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5400"/>
          </a:p>
        </p:txBody>
      </p:sp>
      <p:sp>
        <p:nvSpPr>
          <p:cNvPr id="10254" name="AutoShape 19" descr="Resultado de imagem para carnauba">
            <a:extLst>
              <a:ext uri="{FF2B5EF4-FFF2-40B4-BE49-F238E27FC236}">
                <a16:creationId xmlns:a16="http://schemas.microsoft.com/office/drawing/2014/main" id="{6AC88083-2989-40C7-9D29-0B65DD605B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8575" y="350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540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A9E5C63-92EB-40FF-A5BF-5BB360B6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49" y="3476001"/>
            <a:ext cx="3781654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abaçu, Planta da Família das Palmáceas - Klima Naturali™">
            <a:extLst>
              <a:ext uri="{FF2B5EF4-FFF2-40B4-BE49-F238E27FC236}">
                <a16:creationId xmlns:a16="http://schemas.microsoft.com/office/drawing/2014/main" id="{5095B415-0709-4E2C-A573-E3E3E69F8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3" y="3689750"/>
            <a:ext cx="3202903" cy="240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BRmais">
            <a:extLst>
              <a:ext uri="{FF2B5EF4-FFF2-40B4-BE49-F238E27FC236}">
                <a16:creationId xmlns:a16="http://schemas.microsoft.com/office/drawing/2014/main" id="{C3ED60A2-B063-4094-89DA-1BB66080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82" y="3496883"/>
            <a:ext cx="2459275" cy="32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PV_L1_C04_004">
            <a:extLst>
              <a:ext uri="{FF2B5EF4-FFF2-40B4-BE49-F238E27FC236}">
                <a16:creationId xmlns:a16="http://schemas.microsoft.com/office/drawing/2014/main" id="{8A0D6158-C6B4-45E3-9D4F-967D969C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11" y="710355"/>
            <a:ext cx="1706563" cy="15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7">
            <a:extLst>
              <a:ext uri="{FF2B5EF4-FFF2-40B4-BE49-F238E27FC236}">
                <a16:creationId xmlns:a16="http://schemas.microsoft.com/office/drawing/2014/main" id="{56CF93F1-990E-4B47-B6AE-69F8EE99C502}"/>
              </a:ext>
            </a:extLst>
          </p:cNvPr>
          <p:cNvSpPr txBox="1"/>
          <p:nvPr/>
        </p:nvSpPr>
        <p:spPr>
          <a:xfrm rot="19435882">
            <a:off x="-2726175" y="2921168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tx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tx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172240C-7E30-4B81-99A1-EC8CB7A9232D}"/>
              </a:ext>
            </a:extLst>
          </p:cNvPr>
          <p:cNvSpPr txBox="1"/>
          <p:nvPr/>
        </p:nvSpPr>
        <p:spPr>
          <a:xfrm>
            <a:off x="7033613" y="6006476"/>
            <a:ext cx="469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Carnaúba nos banhados do nordeste.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376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Tema do Office</vt:lpstr>
      <vt:lpstr>Apresentação do PowerPoint</vt:lpstr>
      <vt:lpstr>Subtropical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Mata dos Cocais (Floresta Latifoliada Subequatorial)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Evandro</cp:lastModifiedBy>
  <cp:revision>31</cp:revision>
  <dcterms:created xsi:type="dcterms:W3CDTF">2018-02-11T11:30:22Z</dcterms:created>
  <dcterms:modified xsi:type="dcterms:W3CDTF">2023-04-18T12:19:43Z</dcterms:modified>
</cp:coreProperties>
</file>