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75" r:id="rId5"/>
    <p:sldId id="273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HQlA8axPhwKio1RCTn40g==" hashData="FmhKMLOBh/grmTtBWymK8VvFUoEbpuDUPkQLcpGJUSDk45SKqhObZ9mh8WvV1xHaPbYifqUvrOk6/NSuNZi3Y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22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01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2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C57A0-D4EE-49DE-A119-52C4A2F422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180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0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98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48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3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26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3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34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64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8E26-038D-4202-9B8E-8D1F98FA4F34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E51C-0F22-43BA-95E6-5EE6DD9ED96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ED6A7DF3-4D40-4B23-A016-BB36D3FED178}"/>
              </a:ext>
            </a:extLst>
          </p:cNvPr>
          <p:cNvSpPr txBox="1"/>
          <p:nvPr userDrawn="1"/>
        </p:nvSpPr>
        <p:spPr>
          <a:xfrm rot="19435882">
            <a:off x="-4250175" y="2921170"/>
            <a:ext cx="1764435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tx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1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51325"/>
            <a:ext cx="5781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 </a:t>
            </a:r>
            <a:r>
              <a:rPr lang="pt-BR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endParaRPr lang="pt-BR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CAATINGAS</a:t>
            </a:r>
          </a:p>
        </p:txBody>
      </p:sp>
      <p:pic>
        <p:nvPicPr>
          <p:cNvPr id="7170" name="Picture 2" descr="Resultado de imagem para dominio das caatin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6" y="1797858"/>
            <a:ext cx="5277064" cy="41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15" y="151325"/>
            <a:ext cx="5152103" cy="3421318"/>
          </a:xfrm>
          <a:prstGeom prst="rect">
            <a:avLst/>
          </a:prstGeom>
        </p:spPr>
      </p:pic>
      <p:pic>
        <p:nvPicPr>
          <p:cNvPr id="7174" name="Picture 6" descr="Resultado de imagem para dominio das caating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10" y="3685458"/>
            <a:ext cx="4012278" cy="26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03274" y="6113335"/>
            <a:ext cx="680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03 Caderno 01 Página 228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7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2736" y="17293"/>
            <a:ext cx="3199265" cy="8461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Semiárido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668" y="738248"/>
            <a:ext cx="7780132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Sertão Nordestino;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quente com média acima de 26° e baixa amplitude anual;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 escassas e irregulares (máximo 750 mm anuais);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secas prolongadas;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da mEc e mTa.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C7BA6B0-3FD7-4243-853E-353E28F3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729" y="4126704"/>
            <a:ext cx="3735634" cy="24010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E45F0C1-1EDC-4AC1-82C6-0BCA563B8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729" y="72444"/>
            <a:ext cx="3629532" cy="38643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4AF8E1-B661-47A1-93BE-3238D6D15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568" y="2679551"/>
            <a:ext cx="3629532" cy="301032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7A269C5-65DF-498A-AA78-D0CDFB73B1A9}"/>
              </a:ext>
            </a:extLst>
          </p:cNvPr>
          <p:cNvSpPr/>
          <p:nvPr/>
        </p:nvSpPr>
        <p:spPr>
          <a:xfrm>
            <a:off x="342968" y="3936772"/>
            <a:ext cx="40627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Chapada da Borborema dificulta infiltração de umidade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CA95FF0-F17D-4B43-86A6-A1E9489D3460}"/>
              </a:ext>
            </a:extLst>
          </p:cNvPr>
          <p:cNvSpPr/>
          <p:nvPr/>
        </p:nvSpPr>
        <p:spPr>
          <a:xfrm>
            <a:off x="876718" y="4902369"/>
            <a:ext cx="29952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Águas mais frias do litoral do CE e RN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1DA8F36-0FF1-4E96-AF13-F85256C1A416}"/>
              </a:ext>
            </a:extLst>
          </p:cNvPr>
          <p:cNvSpPr/>
          <p:nvPr/>
        </p:nvSpPr>
        <p:spPr>
          <a:xfrm>
            <a:off x="1046302" y="5886046"/>
            <a:ext cx="268372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Anticiclone de zona de alta pressão </a:t>
            </a:r>
          </a:p>
        </p:txBody>
      </p:sp>
    </p:spTree>
    <p:extLst>
      <p:ext uri="{BB962C8B-B14F-4D97-AF65-F5344CB8AC3E}">
        <p14:creationId xmlns:p14="http://schemas.microsoft.com/office/powerpoint/2010/main" val="422306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497" y="-30163"/>
            <a:ext cx="3129116" cy="1325563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Caatinga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4449" y="955982"/>
            <a:ext cx="8806685" cy="494071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semiárido;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arbóreo-arbustiva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xerófilas;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de cactáceas;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caducifólias;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espinheiros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ceruginosa;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 rasos e pedregosos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rico em sais minerais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pobre em matéria orgânica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pouca capacidade de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armazenamento de água.</a:t>
            </a:r>
          </a:p>
          <a:p>
            <a:pPr eaLnBrk="1" hangingPunct="1">
              <a:lnSpc>
                <a:spcPct val="80000"/>
              </a:lnSpc>
            </a:pPr>
            <a:endParaRPr lang="pt-BR" altLang="pt-BR" sz="1800" dirty="0">
              <a:solidFill>
                <a:srgbClr val="FFFF00"/>
              </a:solidFill>
            </a:endParaRPr>
          </a:p>
        </p:txBody>
      </p:sp>
      <p:pic>
        <p:nvPicPr>
          <p:cNvPr id="13316" name="Picture 6" descr="9F85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0555" y="98009"/>
            <a:ext cx="4925400" cy="39032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7" descr="PV_L1_C0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884" y="4610101"/>
            <a:ext cx="220662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12" y="230188"/>
            <a:ext cx="3873497" cy="18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solos da caatin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21" y="4195711"/>
            <a:ext cx="3764274" cy="25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1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124405-1F75-4CE7-B710-2C1E187D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266" y="376750"/>
            <a:ext cx="6593453" cy="6104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7AA5A9D-B4A1-4B38-9435-0E098CC816D1}"/>
              </a:ext>
            </a:extLst>
          </p:cNvPr>
          <p:cNvSpPr txBox="1"/>
          <p:nvPr/>
        </p:nvSpPr>
        <p:spPr>
          <a:xfrm>
            <a:off x="26337" y="2647471"/>
            <a:ext cx="5068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as </a:t>
            </a:r>
            <a:r>
              <a:rPr lang="pt-BR" sz="2800" b="1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depressões</a:t>
            </a:r>
            <a:r>
              <a:rPr lang="pt-BR" sz="28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Interplanálticas</a:t>
            </a:r>
            <a:r>
              <a:rPr lang="pt-BR" sz="28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Sertaneja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 do Rio São Francisco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09D40A-05F0-4EA2-8903-55FA19154189}"/>
              </a:ext>
            </a:extLst>
          </p:cNvPr>
          <p:cNvSpPr txBox="1"/>
          <p:nvPr/>
        </p:nvSpPr>
        <p:spPr>
          <a:xfrm>
            <a:off x="262496" y="117884"/>
            <a:ext cx="4596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Geológica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Relevo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8AFFD3-23FA-4EA8-97D4-C04B62CAF7EC}"/>
              </a:ext>
            </a:extLst>
          </p:cNvPr>
          <p:cNvSpPr txBox="1"/>
          <p:nvPr/>
        </p:nvSpPr>
        <p:spPr>
          <a:xfrm>
            <a:off x="59054" y="1147752"/>
            <a:ext cx="55958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Encravada entre </a:t>
            </a:r>
            <a:r>
              <a:rPr lang="pt-BR" sz="28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chapadas orientais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(cristalinas) e </a:t>
            </a:r>
            <a:r>
              <a:rPr lang="pt-BR" sz="28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ocidentais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(sedimentares); </a:t>
            </a:r>
            <a:endParaRPr lang="pt-BR" sz="28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BF91852-FC1D-42ED-824A-1BE7C362E6C5}"/>
              </a:ext>
            </a:extLst>
          </p:cNvPr>
          <p:cNvSpPr/>
          <p:nvPr/>
        </p:nvSpPr>
        <p:spPr>
          <a:xfrm>
            <a:off x="8501532" y="2524655"/>
            <a:ext cx="547077" cy="378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91F0AF1-03A8-4940-B226-8B1224661483}"/>
              </a:ext>
            </a:extLst>
          </p:cNvPr>
          <p:cNvSpPr/>
          <p:nvPr/>
        </p:nvSpPr>
        <p:spPr>
          <a:xfrm rot="6855639">
            <a:off x="6561652" y="2740178"/>
            <a:ext cx="496551" cy="1439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410375E-A8D6-4A6A-BBC4-075A4A4D084B}"/>
              </a:ext>
            </a:extLst>
          </p:cNvPr>
          <p:cNvSpPr/>
          <p:nvPr/>
        </p:nvSpPr>
        <p:spPr>
          <a:xfrm>
            <a:off x="6440623" y="3874576"/>
            <a:ext cx="400301" cy="1439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AF83FC1-7AA3-4F1E-8F9B-7BDB02AD266C}"/>
              </a:ext>
            </a:extLst>
          </p:cNvPr>
          <p:cNvSpPr/>
          <p:nvPr/>
        </p:nvSpPr>
        <p:spPr>
          <a:xfrm rot="2059093">
            <a:off x="7878757" y="3417382"/>
            <a:ext cx="468500" cy="16508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5C779E1-3AC8-48EB-8F69-3FC147F80C39}"/>
              </a:ext>
            </a:extLst>
          </p:cNvPr>
          <p:cNvSpPr/>
          <p:nvPr/>
        </p:nvSpPr>
        <p:spPr>
          <a:xfrm rot="1883543">
            <a:off x="9421831" y="1850620"/>
            <a:ext cx="480448" cy="1568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2F87944-CF5C-405C-B6CF-DC1E197021C6}"/>
              </a:ext>
            </a:extLst>
          </p:cNvPr>
          <p:cNvSpPr/>
          <p:nvPr/>
        </p:nvSpPr>
        <p:spPr>
          <a:xfrm>
            <a:off x="8221394" y="1840250"/>
            <a:ext cx="370514" cy="1075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6318847-BC3C-42FB-B113-F6F604C036CC}"/>
              </a:ext>
            </a:extLst>
          </p:cNvPr>
          <p:cNvSpPr/>
          <p:nvPr/>
        </p:nvSpPr>
        <p:spPr>
          <a:xfrm rot="4461621">
            <a:off x="7862350" y="2577306"/>
            <a:ext cx="780376" cy="143963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A3435D-1C0C-4938-98B0-40860BF1BE0C}"/>
              </a:ext>
            </a:extLst>
          </p:cNvPr>
          <p:cNvSpPr/>
          <p:nvPr/>
        </p:nvSpPr>
        <p:spPr>
          <a:xfrm rot="5178960">
            <a:off x="8690448" y="1744161"/>
            <a:ext cx="780376" cy="96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BF56FBB-02CE-4424-B090-3C26045FC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387" y="5533802"/>
            <a:ext cx="2613546" cy="1276814"/>
          </a:xfrm>
          <a:prstGeom prst="rect">
            <a:avLst/>
          </a:prstGeom>
        </p:spPr>
      </p:pic>
      <p:pic>
        <p:nvPicPr>
          <p:cNvPr id="3080" name="Picture 8" descr="Explique como o relevo de maior altitude apresentado no perfil topográfico  pode interferir na - Brainly.com.br">
            <a:extLst>
              <a:ext uri="{FF2B5EF4-FFF2-40B4-BE49-F238E27FC236}">
                <a16:creationId xmlns:a16="http://schemas.microsoft.com/office/drawing/2014/main" id="{653D7AA7-6B45-4751-AD82-DFBD91E6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2" y="4032466"/>
            <a:ext cx="4227237" cy="14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9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m Brasil">
            <a:extLst>
              <a:ext uri="{FF2B5EF4-FFF2-40B4-BE49-F238E27FC236}">
                <a16:creationId xmlns:a16="http://schemas.microsoft.com/office/drawing/2014/main" id="{4C502721-D48A-4AC5-8163-491BB08C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33" y="142447"/>
            <a:ext cx="6622944" cy="65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10255C0-77C5-4510-A564-230B544DDA9B}"/>
              </a:ext>
            </a:extLst>
          </p:cNvPr>
          <p:cNvSpPr txBox="1"/>
          <p:nvPr/>
        </p:nvSpPr>
        <p:spPr>
          <a:xfrm>
            <a:off x="1127027" y="142447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Hidrografia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FF89BD-4FA9-47A5-A2B1-FAB31EDA5CC8}"/>
              </a:ext>
            </a:extLst>
          </p:cNvPr>
          <p:cNvSpPr txBox="1"/>
          <p:nvPr/>
        </p:nvSpPr>
        <p:spPr>
          <a:xfrm>
            <a:off x="508933" y="971313"/>
            <a:ext cx="3995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 de rios intermitentes, sobretudo no médio São Francisco;</a:t>
            </a:r>
          </a:p>
          <a:p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Resultado de imagem para rios intermitentes">
            <a:extLst>
              <a:ext uri="{FF2B5EF4-FFF2-40B4-BE49-F238E27FC236}">
                <a16:creationId xmlns:a16="http://schemas.microsoft.com/office/drawing/2014/main" id="{9B386DC7-AD27-4AF5-B6C1-00C7FBEC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0" y="3639918"/>
            <a:ext cx="4663742" cy="31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0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hidrografia norde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6" y="1991037"/>
            <a:ext cx="4860089" cy="468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hidrografia norde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53" y="2110327"/>
            <a:ext cx="6143891" cy="44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50849" y="176976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Hidrografia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86355" y="1049384"/>
            <a:ext cx="11050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 em torno de 15 milhões de pessoas dependem diretamente do rio São Francisco para sobreviver; </a:t>
            </a:r>
          </a:p>
        </p:txBody>
      </p:sp>
    </p:spTree>
    <p:extLst>
      <p:ext uri="{BB962C8B-B14F-4D97-AF65-F5344CB8AC3E}">
        <p14:creationId xmlns:p14="http://schemas.microsoft.com/office/powerpoint/2010/main" val="232256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74" y="664956"/>
            <a:ext cx="6838982" cy="58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0984" y="151936"/>
            <a:ext cx="6338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transposição do “Velho Chico”.</a:t>
            </a:r>
          </a:p>
        </p:txBody>
      </p:sp>
      <p:pic>
        <p:nvPicPr>
          <p:cNvPr id="1026" name="Picture 2" descr="Senado do Império estudou transposição do Rio São Francisc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4" y="1076745"/>
            <a:ext cx="4922279" cy="50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66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178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Tema do Office</vt:lpstr>
      <vt:lpstr>Apresentação do PowerPoint</vt:lpstr>
      <vt:lpstr>Semiárido</vt:lpstr>
      <vt:lpstr>Caatinga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Evandro</cp:lastModifiedBy>
  <cp:revision>29</cp:revision>
  <dcterms:created xsi:type="dcterms:W3CDTF">2018-02-11T11:26:27Z</dcterms:created>
  <dcterms:modified xsi:type="dcterms:W3CDTF">2023-03-29T19:36:26Z</dcterms:modified>
</cp:coreProperties>
</file>