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2" r:id="rId5"/>
    <p:sldId id="258" r:id="rId6"/>
    <p:sldId id="274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70" r:id="rId17"/>
    <p:sldId id="267" r:id="rId18"/>
    <p:sldId id="269" r:id="rId19"/>
    <p:sldId id="271" r:id="rId20"/>
    <p:sldId id="26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0F538-463F-4C35-9E00-0F33DEFF72EE}" v="202" dt="2021-08-02T02:18:41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Lemos" userId="cf0efa155280ae7b" providerId="LiveId" clId="{1420F538-463F-4C35-9E00-0F33DEFF72EE}"/>
    <pc:docChg chg="undo redo custSel addSld modSld">
      <pc:chgData name="Danielle Lemos" userId="cf0efa155280ae7b" providerId="LiveId" clId="{1420F538-463F-4C35-9E00-0F33DEFF72EE}" dt="2021-08-02T02:18:49.166" v="3195" actId="207"/>
      <pc:docMkLst>
        <pc:docMk/>
      </pc:docMkLst>
      <pc:sldChg chg="addSp delSp modSp mod">
        <pc:chgData name="Danielle Lemos" userId="cf0efa155280ae7b" providerId="LiveId" clId="{1420F538-463F-4C35-9E00-0F33DEFF72EE}" dt="2021-07-29T02:34:11.766" v="2882" actId="1035"/>
        <pc:sldMkLst>
          <pc:docMk/>
          <pc:sldMk cId="3546435522" sldId="256"/>
        </pc:sldMkLst>
        <pc:spChg chg="mod ord">
          <ac:chgData name="Danielle Lemos" userId="cf0efa155280ae7b" providerId="LiveId" clId="{1420F538-463F-4C35-9E00-0F33DEFF72EE}" dt="2021-07-29T02:33:28.080" v="2848" actId="26606"/>
          <ac:spMkLst>
            <pc:docMk/>
            <pc:sldMk cId="3546435522" sldId="256"/>
            <ac:spMk id="2" creationId="{503F779E-ECAD-4437-9EDD-785F9A99658B}"/>
          </ac:spMkLst>
        </pc:spChg>
        <pc:spChg chg="mod ord">
          <ac:chgData name="Danielle Lemos" userId="cf0efa155280ae7b" providerId="LiveId" clId="{1420F538-463F-4C35-9E00-0F33DEFF72EE}" dt="2021-07-29T02:33:28.080" v="2848" actId="26606"/>
          <ac:spMkLst>
            <pc:docMk/>
            <pc:sldMk cId="3546435522" sldId="256"/>
            <ac:spMk id="3" creationId="{F443D928-C62D-4286-9E94-2492884C0204}"/>
          </ac:spMkLst>
        </pc:spChg>
        <pc:spChg chg="del">
          <ac:chgData name="Danielle Lemos" userId="cf0efa155280ae7b" providerId="LiveId" clId="{1420F538-463F-4C35-9E00-0F33DEFF72EE}" dt="2021-07-29T02:30:04.098" v="2840" actId="26606"/>
          <ac:spMkLst>
            <pc:docMk/>
            <pc:sldMk cId="3546435522" sldId="256"/>
            <ac:spMk id="9" creationId="{E20BB609-EF92-42DB-836C-0699A590B5CF}"/>
          </ac:spMkLst>
        </pc:spChg>
        <pc:spChg chg="del">
          <ac:chgData name="Danielle Lemos" userId="cf0efa155280ae7b" providerId="LiveId" clId="{1420F538-463F-4C35-9E00-0F33DEFF72EE}" dt="2021-07-29T02:30:04.098" v="2840" actId="26606"/>
          <ac:spMkLst>
            <pc:docMk/>
            <pc:sldMk cId="3546435522" sldId="256"/>
            <ac:spMk id="11" creationId="{40FA88D0-E295-4CF3-934C-6423EACEB025}"/>
          </ac:spMkLst>
        </pc:spChg>
        <pc:spChg chg="add del">
          <ac:chgData name="Danielle Lemos" userId="cf0efa155280ae7b" providerId="LiveId" clId="{1420F538-463F-4C35-9E00-0F33DEFF72EE}" dt="2021-07-29T02:33:28.080" v="2848" actId="26606"/>
          <ac:spMkLst>
            <pc:docMk/>
            <pc:sldMk cId="3546435522" sldId="256"/>
            <ac:spMk id="20" creationId="{35F60170-91B4-45F0-B88B-9C07AEC4642C}"/>
          </ac:spMkLst>
        </pc:spChg>
        <pc:spChg chg="add del">
          <ac:chgData name="Danielle Lemos" userId="cf0efa155280ae7b" providerId="LiveId" clId="{1420F538-463F-4C35-9E00-0F33DEFF72EE}" dt="2021-07-29T02:33:08.348" v="2845" actId="26606"/>
          <ac:spMkLst>
            <pc:docMk/>
            <pc:sldMk cId="3546435522" sldId="256"/>
            <ac:spMk id="29" creationId="{E20BB609-EF92-42DB-836C-0699A590B5CF}"/>
          </ac:spMkLst>
        </pc:spChg>
        <pc:spChg chg="add del">
          <ac:chgData name="Danielle Lemos" userId="cf0efa155280ae7b" providerId="LiveId" clId="{1420F538-463F-4C35-9E00-0F33DEFF72EE}" dt="2021-07-29T02:33:08.348" v="2845" actId="26606"/>
          <ac:spMkLst>
            <pc:docMk/>
            <pc:sldMk cId="3546435522" sldId="256"/>
            <ac:spMk id="31" creationId="{8F716CC0-CAC9-43AB-ADE5-2D88EAF32984}"/>
          </ac:spMkLst>
        </pc:spChg>
        <pc:spChg chg="add del">
          <ac:chgData name="Danielle Lemos" userId="cf0efa155280ae7b" providerId="LiveId" clId="{1420F538-463F-4C35-9E00-0F33DEFF72EE}" dt="2021-07-29T02:33:27.997" v="2847" actId="26606"/>
          <ac:spMkLst>
            <pc:docMk/>
            <pc:sldMk cId="3546435522" sldId="256"/>
            <ac:spMk id="38" creationId="{C7FE5201-BB98-480C-BADB-207C8F893897}"/>
          </ac:spMkLst>
        </pc:spChg>
        <pc:spChg chg="add del">
          <ac:chgData name="Danielle Lemos" userId="cf0efa155280ae7b" providerId="LiveId" clId="{1420F538-463F-4C35-9E00-0F33DEFF72EE}" dt="2021-07-29T02:33:27.997" v="2847" actId="26606"/>
          <ac:spMkLst>
            <pc:docMk/>
            <pc:sldMk cId="3546435522" sldId="256"/>
            <ac:spMk id="39" creationId="{3781F914-4291-4C8C-A243-2C99A9B7ABF6}"/>
          </ac:spMkLst>
        </pc:spChg>
        <pc:spChg chg="add">
          <ac:chgData name="Danielle Lemos" userId="cf0efa155280ae7b" providerId="LiveId" clId="{1420F538-463F-4C35-9E00-0F33DEFF72EE}" dt="2021-07-29T02:33:28.080" v="2848" actId="26606"/>
          <ac:spMkLst>
            <pc:docMk/>
            <pc:sldMk cId="3546435522" sldId="256"/>
            <ac:spMk id="43" creationId="{E20BB609-EF92-42DB-836C-0699A590B5CF}"/>
          </ac:spMkLst>
        </pc:spChg>
        <pc:spChg chg="add">
          <ac:chgData name="Danielle Lemos" userId="cf0efa155280ae7b" providerId="LiveId" clId="{1420F538-463F-4C35-9E00-0F33DEFF72EE}" dt="2021-07-29T02:33:28.080" v="2848" actId="26606"/>
          <ac:spMkLst>
            <pc:docMk/>
            <pc:sldMk cId="3546435522" sldId="256"/>
            <ac:spMk id="44" creationId="{8F716CC0-CAC9-43AB-ADE5-2D88EAF32984}"/>
          </ac:spMkLst>
        </pc:spChg>
        <pc:picChg chg="del">
          <ac:chgData name="Danielle Lemos" userId="cf0efa155280ae7b" providerId="LiveId" clId="{1420F538-463F-4C35-9E00-0F33DEFF72EE}" dt="2021-07-29T02:24:35.821" v="2836" actId="478"/>
          <ac:picMkLst>
            <pc:docMk/>
            <pc:sldMk cId="3546435522" sldId="256"/>
            <ac:picMk id="4" creationId="{C2251E26-7550-44E4-8834-F8362281114D}"/>
          </ac:picMkLst>
        </pc:picChg>
        <pc:picChg chg="add mod ord">
          <ac:chgData name="Danielle Lemos" userId="cf0efa155280ae7b" providerId="LiveId" clId="{1420F538-463F-4C35-9E00-0F33DEFF72EE}" dt="2021-07-29T02:34:02.786" v="2880" actId="1036"/>
          <ac:picMkLst>
            <pc:docMk/>
            <pc:sldMk cId="3546435522" sldId="256"/>
            <ac:picMk id="6" creationId="{E4CAA98C-B379-4BA6-A388-44050BDEEED0}"/>
          </ac:picMkLst>
        </pc:picChg>
        <pc:picChg chg="add mod">
          <ac:chgData name="Danielle Lemos" userId="cf0efa155280ae7b" providerId="LiveId" clId="{1420F538-463F-4C35-9E00-0F33DEFF72EE}" dt="2021-07-29T02:34:11.766" v="2882" actId="1035"/>
          <ac:picMkLst>
            <pc:docMk/>
            <pc:sldMk cId="3546435522" sldId="256"/>
            <ac:picMk id="8" creationId="{9A4B0AD5-0572-4C58-9585-CC3A735B0904}"/>
          </ac:picMkLst>
        </pc:picChg>
        <pc:cxnChg chg="del">
          <ac:chgData name="Danielle Lemos" userId="cf0efa155280ae7b" providerId="LiveId" clId="{1420F538-463F-4C35-9E00-0F33DEFF72EE}" dt="2021-07-29T02:30:04.098" v="2840" actId="26606"/>
          <ac:cxnSpMkLst>
            <pc:docMk/>
            <pc:sldMk cId="3546435522" sldId="256"/>
            <ac:cxnSpMk id="13" creationId="{8F4E56A8-93D5-4BE3-AE61-84677331AD07}"/>
          </ac:cxnSpMkLst>
        </pc:cxnChg>
        <pc:cxnChg chg="del">
          <ac:chgData name="Danielle Lemos" userId="cf0efa155280ae7b" providerId="LiveId" clId="{1420F538-463F-4C35-9E00-0F33DEFF72EE}" dt="2021-07-29T02:30:04.098" v="2840" actId="26606"/>
          <ac:cxnSpMkLst>
            <pc:docMk/>
            <pc:sldMk cId="3546435522" sldId="256"/>
            <ac:cxnSpMk id="15" creationId="{BD492A0C-1773-477B-83B5-C707CB057709}"/>
          </ac:cxnSpMkLst>
        </pc:cxnChg>
        <pc:cxnChg chg="add del">
          <ac:chgData name="Danielle Lemos" userId="cf0efa155280ae7b" providerId="LiveId" clId="{1420F538-463F-4C35-9E00-0F33DEFF72EE}" dt="2021-07-29T02:33:28.080" v="2848" actId="26606"/>
          <ac:cxnSpMkLst>
            <pc:docMk/>
            <pc:sldMk cId="3546435522" sldId="256"/>
            <ac:cxnSpMk id="22" creationId="{82A1AB15-495E-4EE0-98F0-89DD89CD14FD}"/>
          </ac:cxnSpMkLst>
        </pc:cxnChg>
        <pc:cxnChg chg="add del">
          <ac:chgData name="Danielle Lemos" userId="cf0efa155280ae7b" providerId="LiveId" clId="{1420F538-463F-4C35-9E00-0F33DEFF72EE}" dt="2021-07-29T02:33:28.080" v="2848" actId="26606"/>
          <ac:cxnSpMkLst>
            <pc:docMk/>
            <pc:sldMk cId="3546435522" sldId="256"/>
            <ac:cxnSpMk id="24" creationId="{74EEBF2A-B7AF-4EC9-B6F7-BF425E70A0D9}"/>
          </ac:cxnSpMkLst>
        </pc:cxnChg>
        <pc:cxnChg chg="add del">
          <ac:chgData name="Danielle Lemos" userId="cf0efa155280ae7b" providerId="LiveId" clId="{1420F538-463F-4C35-9E00-0F33DEFF72EE}" dt="2021-07-29T02:33:08.348" v="2845" actId="26606"/>
          <ac:cxnSpMkLst>
            <pc:docMk/>
            <pc:sldMk cId="3546435522" sldId="256"/>
            <ac:cxnSpMk id="33" creationId="{8F4E56A8-93D5-4BE3-AE61-84677331AD07}"/>
          </ac:cxnSpMkLst>
        </pc:cxnChg>
        <pc:cxnChg chg="add del">
          <ac:chgData name="Danielle Lemos" userId="cf0efa155280ae7b" providerId="LiveId" clId="{1420F538-463F-4C35-9E00-0F33DEFF72EE}" dt="2021-07-29T02:33:08.348" v="2845" actId="26606"/>
          <ac:cxnSpMkLst>
            <pc:docMk/>
            <pc:sldMk cId="3546435522" sldId="256"/>
            <ac:cxnSpMk id="35" creationId="{BD492A0C-1773-477B-83B5-C707CB057709}"/>
          </ac:cxnSpMkLst>
        </pc:cxnChg>
        <pc:cxnChg chg="add del">
          <ac:chgData name="Danielle Lemos" userId="cf0efa155280ae7b" providerId="LiveId" clId="{1420F538-463F-4C35-9E00-0F33DEFF72EE}" dt="2021-07-29T02:33:27.997" v="2847" actId="26606"/>
          <ac:cxnSpMkLst>
            <pc:docMk/>
            <pc:sldMk cId="3546435522" sldId="256"/>
            <ac:cxnSpMk id="37" creationId="{4C768FE8-E56C-4A24-A346-BA7B27535E3E}"/>
          </ac:cxnSpMkLst>
        </pc:cxnChg>
        <pc:cxnChg chg="add del">
          <ac:chgData name="Danielle Lemos" userId="cf0efa155280ae7b" providerId="LiveId" clId="{1420F538-463F-4C35-9E00-0F33DEFF72EE}" dt="2021-07-29T02:33:27.997" v="2847" actId="26606"/>
          <ac:cxnSpMkLst>
            <pc:docMk/>
            <pc:sldMk cId="3546435522" sldId="256"/>
            <ac:cxnSpMk id="40" creationId="{87BFC850-A47B-4C58-A94A-7CDAABF207FC}"/>
          </ac:cxnSpMkLst>
        </pc:cxnChg>
        <pc:cxnChg chg="add del">
          <ac:chgData name="Danielle Lemos" userId="cf0efa155280ae7b" providerId="LiveId" clId="{1420F538-463F-4C35-9E00-0F33DEFF72EE}" dt="2021-07-29T02:33:27.997" v="2847" actId="26606"/>
          <ac:cxnSpMkLst>
            <pc:docMk/>
            <pc:sldMk cId="3546435522" sldId="256"/>
            <ac:cxnSpMk id="41" creationId="{F89C6C02-EDA3-4D0B-9C4E-AAE0F2C7D51D}"/>
          </ac:cxnSpMkLst>
        </pc:cxnChg>
        <pc:cxnChg chg="add">
          <ac:chgData name="Danielle Lemos" userId="cf0efa155280ae7b" providerId="LiveId" clId="{1420F538-463F-4C35-9E00-0F33DEFF72EE}" dt="2021-07-29T02:33:28.080" v="2848" actId="26606"/>
          <ac:cxnSpMkLst>
            <pc:docMk/>
            <pc:sldMk cId="3546435522" sldId="256"/>
            <ac:cxnSpMk id="45" creationId="{8F4E56A8-93D5-4BE3-AE61-84677331AD07}"/>
          </ac:cxnSpMkLst>
        </pc:cxnChg>
        <pc:cxnChg chg="add">
          <ac:chgData name="Danielle Lemos" userId="cf0efa155280ae7b" providerId="LiveId" clId="{1420F538-463F-4C35-9E00-0F33DEFF72EE}" dt="2021-07-29T02:33:28.080" v="2848" actId="26606"/>
          <ac:cxnSpMkLst>
            <pc:docMk/>
            <pc:sldMk cId="3546435522" sldId="256"/>
            <ac:cxnSpMk id="46" creationId="{BD492A0C-1773-477B-83B5-C707CB057709}"/>
          </ac:cxnSpMkLst>
        </pc:cxnChg>
      </pc:sldChg>
      <pc:sldChg chg="modSp mod">
        <pc:chgData name="Danielle Lemos" userId="cf0efa155280ae7b" providerId="LiveId" clId="{1420F538-463F-4C35-9E00-0F33DEFF72EE}" dt="2021-08-02T01:25:53.152" v="3090" actId="20577"/>
        <pc:sldMkLst>
          <pc:docMk/>
          <pc:sldMk cId="2137042481" sldId="258"/>
        </pc:sldMkLst>
        <pc:spChg chg="mod">
          <ac:chgData name="Danielle Lemos" userId="cf0efa155280ae7b" providerId="LiveId" clId="{1420F538-463F-4C35-9E00-0F33DEFF72EE}" dt="2021-08-02T01:25:53.152" v="3090" actId="20577"/>
          <ac:spMkLst>
            <pc:docMk/>
            <pc:sldMk cId="2137042481" sldId="258"/>
            <ac:spMk id="3" creationId="{2F213248-EB1D-4692-BAFE-9D28B5F2BF6A}"/>
          </ac:spMkLst>
        </pc:spChg>
      </pc:sldChg>
      <pc:sldChg chg="addSp delSp modSp new mod setBg">
        <pc:chgData name="Danielle Lemos" userId="cf0efa155280ae7b" providerId="LiveId" clId="{1420F538-463F-4C35-9E00-0F33DEFF72EE}" dt="2021-08-02T01:28:07.604" v="3139" actId="27636"/>
        <pc:sldMkLst>
          <pc:docMk/>
          <pc:sldMk cId="2677238825" sldId="260"/>
        </pc:sldMkLst>
        <pc:spChg chg="del mod">
          <ac:chgData name="Danielle Lemos" userId="cf0efa155280ae7b" providerId="LiveId" clId="{1420F538-463F-4C35-9E00-0F33DEFF72EE}" dt="2021-07-22T02:17:06.390" v="2" actId="478"/>
          <ac:spMkLst>
            <pc:docMk/>
            <pc:sldMk cId="2677238825" sldId="260"/>
            <ac:spMk id="2" creationId="{BE0FCED6-3F80-46B5-AE47-4BF7FF805361}"/>
          </ac:spMkLst>
        </pc:spChg>
        <pc:spChg chg="mod">
          <ac:chgData name="Danielle Lemos" userId="cf0efa155280ae7b" providerId="LiveId" clId="{1420F538-463F-4C35-9E00-0F33DEFF72EE}" dt="2021-08-02T01:28:07.604" v="3139" actId="27636"/>
          <ac:spMkLst>
            <pc:docMk/>
            <pc:sldMk cId="2677238825" sldId="260"/>
            <ac:spMk id="3" creationId="{EF093EDE-1669-4040-BFDE-16889F3EF5EC}"/>
          </ac:spMkLst>
        </pc:spChg>
        <pc:spChg chg="add del">
          <ac:chgData name="Danielle Lemos" userId="cf0efa155280ae7b" providerId="LiveId" clId="{1420F538-463F-4C35-9E00-0F33DEFF72EE}" dt="2021-07-22T02:17:32.086" v="4" actId="26606"/>
          <ac:spMkLst>
            <pc:docMk/>
            <pc:sldMk cId="2677238825" sldId="260"/>
            <ac:spMk id="8" creationId="{92B0CFF1-78D7-4A83-A95E-71F9E3831622}"/>
          </ac:spMkLst>
        </pc:spChg>
        <pc:spChg chg="add del">
          <ac:chgData name="Danielle Lemos" userId="cf0efa155280ae7b" providerId="LiveId" clId="{1420F538-463F-4C35-9E00-0F33DEFF72EE}" dt="2021-07-22T02:17:32.086" v="4" actId="26606"/>
          <ac:spMkLst>
            <pc:docMk/>
            <pc:sldMk cId="2677238825" sldId="260"/>
            <ac:spMk id="10" creationId="{EC84EE41-863A-4DE9-9A51-4F014D681F70}"/>
          </ac:spMkLst>
        </pc:spChg>
        <pc:spChg chg="add del">
          <ac:chgData name="Danielle Lemos" userId="cf0efa155280ae7b" providerId="LiveId" clId="{1420F538-463F-4C35-9E00-0F33DEFF72EE}" dt="2021-07-22T02:17:59.627" v="17" actId="26606"/>
          <ac:spMkLst>
            <pc:docMk/>
            <pc:sldMk cId="2677238825" sldId="260"/>
            <ac:spMk id="18" creationId="{92B0CFF1-78D7-4A83-A95E-71F9E3831622}"/>
          </ac:spMkLst>
        </pc:spChg>
        <pc:cxnChg chg="add del">
          <ac:chgData name="Danielle Lemos" userId="cf0efa155280ae7b" providerId="LiveId" clId="{1420F538-463F-4C35-9E00-0F33DEFF72EE}" dt="2021-07-22T02:17:32.086" v="4" actId="26606"/>
          <ac:cxnSpMkLst>
            <pc:docMk/>
            <pc:sldMk cId="2677238825" sldId="260"/>
            <ac:cxnSpMk id="12" creationId="{23135360-3A7F-436F-B1EA-3628A78B57BD}"/>
          </ac:cxnSpMkLst>
        </pc:cxnChg>
        <pc:cxnChg chg="add del">
          <ac:chgData name="Danielle Lemos" userId="cf0efa155280ae7b" providerId="LiveId" clId="{1420F538-463F-4C35-9E00-0F33DEFF72EE}" dt="2021-07-22T02:17:32.086" v="4" actId="26606"/>
          <ac:cxnSpMkLst>
            <pc:docMk/>
            <pc:sldMk cId="2677238825" sldId="260"/>
            <ac:cxnSpMk id="14" creationId="{08990BBA-8A0B-4EF5-A122-0815DEC19410}"/>
          </ac:cxnSpMkLst>
        </pc:cxnChg>
        <pc:cxnChg chg="add del">
          <ac:chgData name="Danielle Lemos" userId="cf0efa155280ae7b" providerId="LiveId" clId="{1420F538-463F-4C35-9E00-0F33DEFF72EE}" dt="2021-07-22T02:17:32.086" v="4" actId="26606"/>
          <ac:cxnSpMkLst>
            <pc:docMk/>
            <pc:sldMk cId="2677238825" sldId="260"/>
            <ac:cxnSpMk id="16" creationId="{38045D80-B59B-4760-8DF9-AECD53044DA6}"/>
          </ac:cxnSpMkLst>
        </pc:cxnChg>
        <pc:cxnChg chg="add del">
          <ac:chgData name="Danielle Lemos" userId="cf0efa155280ae7b" providerId="LiveId" clId="{1420F538-463F-4C35-9E00-0F33DEFF72EE}" dt="2021-07-22T02:17:59.627" v="17" actId="26606"/>
          <ac:cxnSpMkLst>
            <pc:docMk/>
            <pc:sldMk cId="2677238825" sldId="260"/>
            <ac:cxnSpMk id="19" creationId="{3F798BAA-F47F-445E-A38F-F380022ACC7C}"/>
          </ac:cxnSpMkLst>
        </pc:cxnChg>
        <pc:cxnChg chg="add del">
          <ac:chgData name="Danielle Lemos" userId="cf0efa155280ae7b" providerId="LiveId" clId="{1420F538-463F-4C35-9E00-0F33DEFF72EE}" dt="2021-07-22T02:17:59.627" v="17" actId="26606"/>
          <ac:cxnSpMkLst>
            <pc:docMk/>
            <pc:sldMk cId="2677238825" sldId="260"/>
            <ac:cxnSpMk id="20" creationId="{287C4A0B-13BB-43F1-BDEE-B26E8DA3BC12}"/>
          </ac:cxnSpMkLst>
        </pc:cxnChg>
      </pc:sldChg>
      <pc:sldChg chg="delSp modSp new mod">
        <pc:chgData name="Danielle Lemos" userId="cf0efa155280ae7b" providerId="LiveId" clId="{1420F538-463F-4C35-9E00-0F33DEFF72EE}" dt="2021-07-26T02:31:31.462" v="1276" actId="27636"/>
        <pc:sldMkLst>
          <pc:docMk/>
          <pc:sldMk cId="1059427956" sldId="261"/>
        </pc:sldMkLst>
        <pc:spChg chg="del">
          <ac:chgData name="Danielle Lemos" userId="cf0efa155280ae7b" providerId="LiveId" clId="{1420F538-463F-4C35-9E00-0F33DEFF72EE}" dt="2021-07-22T02:26:56.910" v="347" actId="478"/>
          <ac:spMkLst>
            <pc:docMk/>
            <pc:sldMk cId="1059427956" sldId="261"/>
            <ac:spMk id="2" creationId="{2967CD69-D91A-44E5-A30B-A6CFA56F19B6}"/>
          </ac:spMkLst>
        </pc:spChg>
        <pc:spChg chg="mod">
          <ac:chgData name="Danielle Lemos" userId="cf0efa155280ae7b" providerId="LiveId" clId="{1420F538-463F-4C35-9E00-0F33DEFF72EE}" dt="2021-07-26T02:31:31.462" v="1276" actId="27636"/>
          <ac:spMkLst>
            <pc:docMk/>
            <pc:sldMk cId="1059427956" sldId="261"/>
            <ac:spMk id="3" creationId="{BA21E016-B2A0-4EFB-8689-3570F38F9342}"/>
          </ac:spMkLst>
        </pc:spChg>
      </pc:sldChg>
      <pc:sldChg chg="addSp delSp modSp new mod setBg">
        <pc:chgData name="Danielle Lemos" userId="cf0efa155280ae7b" providerId="LiveId" clId="{1420F538-463F-4C35-9E00-0F33DEFF72EE}" dt="2021-07-24T02:24:34.399" v="1204" actId="20577"/>
        <pc:sldMkLst>
          <pc:docMk/>
          <pc:sldMk cId="655575251" sldId="262"/>
        </pc:sldMkLst>
        <pc:spChg chg="del">
          <ac:chgData name="Danielle Lemos" userId="cf0efa155280ae7b" providerId="LiveId" clId="{1420F538-463F-4C35-9E00-0F33DEFF72EE}" dt="2021-07-23T03:11:40.780" v="469" actId="478"/>
          <ac:spMkLst>
            <pc:docMk/>
            <pc:sldMk cId="655575251" sldId="262"/>
            <ac:spMk id="2" creationId="{35CE69EB-DD85-4708-99D2-1699D1C9959D}"/>
          </ac:spMkLst>
        </pc:spChg>
        <pc:spChg chg="del mod">
          <ac:chgData name="Danielle Lemos" userId="cf0efa155280ae7b" providerId="LiveId" clId="{1420F538-463F-4C35-9E00-0F33DEFF72EE}" dt="2021-07-23T03:12:18.920" v="471" actId="931"/>
          <ac:spMkLst>
            <pc:docMk/>
            <pc:sldMk cId="655575251" sldId="262"/>
            <ac:spMk id="3" creationId="{15726539-3362-447D-9800-1716A0ED8FB4}"/>
          </ac:spMkLst>
        </pc:spChg>
        <pc:spChg chg="add del">
          <ac:chgData name="Danielle Lemos" userId="cf0efa155280ae7b" providerId="LiveId" clId="{1420F538-463F-4C35-9E00-0F33DEFF72EE}" dt="2021-07-23T03:12:46.720" v="475" actId="26606"/>
          <ac:spMkLst>
            <pc:docMk/>
            <pc:sldMk cId="655575251" sldId="262"/>
            <ac:spMk id="9" creationId="{ECEA5A74-48D1-4C2F-8A16-EE2AA35FB0F6}"/>
          </ac:spMkLst>
        </pc:spChg>
        <pc:spChg chg="add del">
          <ac:chgData name="Danielle Lemos" userId="cf0efa155280ae7b" providerId="LiveId" clId="{1420F538-463F-4C35-9E00-0F33DEFF72EE}" dt="2021-07-23T03:12:46.720" v="475" actId="26606"/>
          <ac:spMkLst>
            <pc:docMk/>
            <pc:sldMk cId="655575251" sldId="262"/>
            <ac:spMk id="12" creationId="{92B0CFF1-78D7-4A83-A95E-71F9E3831622}"/>
          </ac:spMkLst>
        </pc:spChg>
        <pc:spChg chg="add del">
          <ac:chgData name="Danielle Lemos" userId="cf0efa155280ae7b" providerId="LiveId" clId="{1420F538-463F-4C35-9E00-0F33DEFF72EE}" dt="2021-07-23T03:13:54.722" v="485" actId="26606"/>
          <ac:spMkLst>
            <pc:docMk/>
            <pc:sldMk cId="655575251" sldId="262"/>
            <ac:spMk id="18" creationId="{92B0CFF1-78D7-4A83-A95E-71F9E3831622}"/>
          </ac:spMkLst>
        </pc:spChg>
        <pc:spChg chg="add del mod">
          <ac:chgData name="Danielle Lemos" userId="cf0efa155280ae7b" providerId="LiveId" clId="{1420F538-463F-4C35-9E00-0F33DEFF72EE}" dt="2021-07-24T02:24:34.399" v="1204" actId="20577"/>
          <ac:spMkLst>
            <pc:docMk/>
            <pc:sldMk cId="655575251" sldId="262"/>
            <ac:spMk id="20" creationId="{95B96EB9-370B-43A5-9916-7B1CFA2E3BDD}"/>
          </ac:spMkLst>
        </pc:spChg>
        <pc:spChg chg="add del">
          <ac:chgData name="Danielle Lemos" userId="cf0efa155280ae7b" providerId="LiveId" clId="{1420F538-463F-4C35-9E00-0F33DEFF72EE}" dt="2021-07-23T03:13:53.026" v="483" actId="26606"/>
          <ac:spMkLst>
            <pc:docMk/>
            <pc:sldMk cId="655575251" sldId="262"/>
            <ac:spMk id="32" creationId="{35F60170-91B4-45F0-B88B-9C07AEC4642C}"/>
          </ac:spMkLst>
        </pc:spChg>
        <pc:spChg chg="add del">
          <ac:chgData name="Danielle Lemos" userId="cf0efa155280ae7b" providerId="LiveId" clId="{1420F538-463F-4C35-9E00-0F33DEFF72EE}" dt="2021-07-23T03:13:54.722" v="485" actId="26606"/>
          <ac:spMkLst>
            <pc:docMk/>
            <pc:sldMk cId="655575251" sldId="262"/>
            <ac:spMk id="38" creationId="{92B0CFF1-78D7-4A83-A95E-71F9E3831622}"/>
          </ac:spMkLst>
        </pc:spChg>
        <pc:spChg chg="add del">
          <ac:chgData name="Danielle Lemos" userId="cf0efa155280ae7b" providerId="LiveId" clId="{1420F538-463F-4C35-9E00-0F33DEFF72EE}" dt="2021-07-23T03:13:54.722" v="485" actId="26606"/>
          <ac:spMkLst>
            <pc:docMk/>
            <pc:sldMk cId="655575251" sldId="262"/>
            <ac:spMk id="40" creationId="{95B96EB9-370B-43A5-9916-7B1CFA2E3BDD}"/>
          </ac:spMkLst>
        </pc:spChg>
        <pc:picChg chg="add mod">
          <ac:chgData name="Danielle Lemos" userId="cf0efa155280ae7b" providerId="LiveId" clId="{1420F538-463F-4C35-9E00-0F33DEFF72EE}" dt="2021-07-23T03:13:55.097" v="486" actId="14100"/>
          <ac:picMkLst>
            <pc:docMk/>
            <pc:sldMk cId="655575251" sldId="262"/>
            <ac:picMk id="5" creationId="{03349CE5-2BBA-42A4-B2B6-0AA6A8A11516}"/>
          </ac:picMkLst>
        </pc:picChg>
        <pc:cxnChg chg="add del">
          <ac:chgData name="Danielle Lemos" userId="cf0efa155280ae7b" providerId="LiveId" clId="{1420F538-463F-4C35-9E00-0F33DEFF72EE}" dt="2021-07-23T03:12:46.720" v="475" actId="26606"/>
          <ac:cxnSpMkLst>
            <pc:docMk/>
            <pc:sldMk cId="655575251" sldId="262"/>
            <ac:cxnSpMk id="14" creationId="{06A9FE31-8E40-4AAC-8B90-1AD6D75205C8}"/>
          </ac:cxnSpMkLst>
        </pc:cxnChg>
        <pc:cxnChg chg="add del">
          <ac:chgData name="Danielle Lemos" userId="cf0efa155280ae7b" providerId="LiveId" clId="{1420F538-463F-4C35-9E00-0F33DEFF72EE}" dt="2021-07-23T03:12:46.720" v="475" actId="26606"/>
          <ac:cxnSpMkLst>
            <pc:docMk/>
            <pc:sldMk cId="655575251" sldId="262"/>
            <ac:cxnSpMk id="16" creationId="{52CE755F-6139-4A64-8874-30A9A3EFB8B0}"/>
          </ac:cxnSpMkLst>
        </pc:cxnChg>
        <pc:cxnChg chg="add del">
          <ac:chgData name="Danielle Lemos" userId="cf0efa155280ae7b" providerId="LiveId" clId="{1420F538-463F-4C35-9E00-0F33DEFF72EE}" dt="2021-07-23T03:13:54.722" v="485" actId="26606"/>
          <ac:cxnSpMkLst>
            <pc:docMk/>
            <pc:sldMk cId="655575251" sldId="262"/>
            <ac:cxnSpMk id="19" creationId="{DB63508B-F47F-438E-BED2-0A8A8E2FB57D}"/>
          </ac:cxnSpMkLst>
        </pc:cxnChg>
        <pc:cxnChg chg="add del">
          <ac:chgData name="Danielle Lemos" userId="cf0efa155280ae7b" providerId="LiveId" clId="{1420F538-463F-4C35-9E00-0F33DEFF72EE}" dt="2021-07-23T03:13:54.722" v="485" actId="26606"/>
          <ac:cxnSpMkLst>
            <pc:docMk/>
            <pc:sldMk cId="655575251" sldId="262"/>
            <ac:cxnSpMk id="21" creationId="{292D5B16-1A4B-49B6-8647-332D7BF2BED0}"/>
          </ac:cxnSpMkLst>
        </pc:cxnChg>
        <pc:cxnChg chg="add del">
          <ac:chgData name="Danielle Lemos" userId="cf0efa155280ae7b" providerId="LiveId" clId="{1420F538-463F-4C35-9E00-0F33DEFF72EE}" dt="2021-07-23T03:13:53.026" v="483" actId="26606"/>
          <ac:cxnSpMkLst>
            <pc:docMk/>
            <pc:sldMk cId="655575251" sldId="262"/>
            <ac:cxnSpMk id="26" creationId="{108D74AC-B125-4E11-BA53-E9E383966DF8}"/>
          </ac:cxnSpMkLst>
        </pc:cxnChg>
        <pc:cxnChg chg="add del">
          <ac:chgData name="Danielle Lemos" userId="cf0efa155280ae7b" providerId="LiveId" clId="{1420F538-463F-4C35-9E00-0F33DEFF72EE}" dt="2021-07-23T03:13:53.026" v="483" actId="26606"/>
          <ac:cxnSpMkLst>
            <pc:docMk/>
            <pc:sldMk cId="655575251" sldId="262"/>
            <ac:cxnSpMk id="28" creationId="{9DC76EBE-FB9D-4054-B5D8-19E3EAFE40B2}"/>
          </ac:cxnSpMkLst>
        </pc:cxnChg>
        <pc:cxnChg chg="add del">
          <ac:chgData name="Danielle Lemos" userId="cf0efa155280ae7b" providerId="LiveId" clId="{1420F538-463F-4C35-9E00-0F33DEFF72EE}" dt="2021-07-23T03:13:53.026" v="483" actId="26606"/>
          <ac:cxnSpMkLst>
            <pc:docMk/>
            <pc:sldMk cId="655575251" sldId="262"/>
            <ac:cxnSpMk id="30" creationId="{A2EFA84C-D756-4DC7-AA46-68D776F37FA4}"/>
          </ac:cxnSpMkLst>
        </pc:cxnChg>
        <pc:cxnChg chg="add del">
          <ac:chgData name="Danielle Lemos" userId="cf0efa155280ae7b" providerId="LiveId" clId="{1420F538-463F-4C35-9E00-0F33DEFF72EE}" dt="2021-07-23T03:13:53.026" v="483" actId="26606"/>
          <ac:cxnSpMkLst>
            <pc:docMk/>
            <pc:sldMk cId="655575251" sldId="262"/>
            <ac:cxnSpMk id="34" creationId="{90D4BE5E-A277-4D2C-9B8A-205561BC70CC}"/>
          </ac:cxnSpMkLst>
        </pc:cxnChg>
        <pc:cxnChg chg="add del">
          <ac:chgData name="Danielle Lemos" userId="cf0efa155280ae7b" providerId="LiveId" clId="{1420F538-463F-4C35-9E00-0F33DEFF72EE}" dt="2021-07-23T03:13:53.026" v="483" actId="26606"/>
          <ac:cxnSpMkLst>
            <pc:docMk/>
            <pc:sldMk cId="655575251" sldId="262"/>
            <ac:cxnSpMk id="36" creationId="{5D5EC73D-B34E-4B0B-8892-49C061016577}"/>
          </ac:cxnSpMkLst>
        </pc:cxnChg>
        <pc:cxnChg chg="add del">
          <ac:chgData name="Danielle Lemos" userId="cf0efa155280ae7b" providerId="LiveId" clId="{1420F538-463F-4C35-9E00-0F33DEFF72EE}" dt="2021-07-23T03:13:54.722" v="485" actId="26606"/>
          <ac:cxnSpMkLst>
            <pc:docMk/>
            <pc:sldMk cId="655575251" sldId="262"/>
            <ac:cxnSpMk id="39" creationId="{E9615127-4E4B-44AE-B157-C50975D41902}"/>
          </ac:cxnSpMkLst>
        </pc:cxnChg>
        <pc:cxnChg chg="add del">
          <ac:chgData name="Danielle Lemos" userId="cf0efa155280ae7b" providerId="LiveId" clId="{1420F538-463F-4C35-9E00-0F33DEFF72EE}" dt="2021-07-23T03:13:54.722" v="485" actId="26606"/>
          <ac:cxnSpMkLst>
            <pc:docMk/>
            <pc:sldMk cId="655575251" sldId="262"/>
            <ac:cxnSpMk id="41" creationId="{B607C7DF-2703-4D3B-B500-8182840C0A29}"/>
          </ac:cxnSpMkLst>
        </pc:cxnChg>
      </pc:sldChg>
      <pc:sldChg chg="addSp delSp modSp new mod setBg">
        <pc:chgData name="Danielle Lemos" userId="cf0efa155280ae7b" providerId="LiveId" clId="{1420F538-463F-4C35-9E00-0F33DEFF72EE}" dt="2021-07-23T03:23:33.017" v="689" actId="114"/>
        <pc:sldMkLst>
          <pc:docMk/>
          <pc:sldMk cId="3407791077" sldId="263"/>
        </pc:sldMkLst>
        <pc:spChg chg="del mod">
          <ac:chgData name="Danielle Lemos" userId="cf0efa155280ae7b" providerId="LiveId" clId="{1420F538-463F-4C35-9E00-0F33DEFF72EE}" dt="2021-07-23T03:15:46.231" v="490" actId="478"/>
          <ac:spMkLst>
            <pc:docMk/>
            <pc:sldMk cId="3407791077" sldId="263"/>
            <ac:spMk id="2" creationId="{12EFABF8-517D-4CFD-A6C2-19B96E71EF28}"/>
          </ac:spMkLst>
        </pc:spChg>
        <pc:spChg chg="del mod">
          <ac:chgData name="Danielle Lemos" userId="cf0efa155280ae7b" providerId="LiveId" clId="{1420F538-463F-4C35-9E00-0F33DEFF72EE}" dt="2021-07-23T03:16:14.908" v="492" actId="931"/>
          <ac:spMkLst>
            <pc:docMk/>
            <pc:sldMk cId="3407791077" sldId="263"/>
            <ac:spMk id="3" creationId="{45F20D87-D96A-48F9-8E9E-3E3D27EEA836}"/>
          </ac:spMkLst>
        </pc:spChg>
        <pc:spChg chg="add mod">
          <ac:chgData name="Danielle Lemos" userId="cf0efa155280ae7b" providerId="LiveId" clId="{1420F538-463F-4C35-9E00-0F33DEFF72EE}" dt="2021-07-23T03:23:33.017" v="689" actId="114"/>
          <ac:spMkLst>
            <pc:docMk/>
            <pc:sldMk cId="3407791077" sldId="263"/>
            <ac:spMk id="9" creationId="{5763C8CE-B71C-4BA2-A555-B20FD9AF76DD}"/>
          </ac:spMkLst>
        </pc:spChg>
        <pc:spChg chg="add">
          <ac:chgData name="Danielle Lemos" userId="cf0efa155280ae7b" providerId="LiveId" clId="{1420F538-463F-4C35-9E00-0F33DEFF72EE}" dt="2021-07-23T03:16:23.164" v="495" actId="26606"/>
          <ac:spMkLst>
            <pc:docMk/>
            <pc:sldMk cId="3407791077" sldId="263"/>
            <ac:spMk id="12" creationId="{92B0CFF1-78D7-4A83-A95E-71F9E3831622}"/>
          </ac:spMkLst>
        </pc:spChg>
        <pc:picChg chg="add mod">
          <ac:chgData name="Danielle Lemos" userId="cf0efa155280ae7b" providerId="LiveId" clId="{1420F538-463F-4C35-9E00-0F33DEFF72EE}" dt="2021-07-23T03:16:23.164" v="495" actId="26606"/>
          <ac:picMkLst>
            <pc:docMk/>
            <pc:sldMk cId="3407791077" sldId="263"/>
            <ac:picMk id="5" creationId="{030AB7D0-6E64-4252-B40C-BB949179A15A}"/>
          </ac:picMkLst>
        </pc:picChg>
        <pc:cxnChg chg="add">
          <ac:chgData name="Danielle Lemos" userId="cf0efa155280ae7b" providerId="LiveId" clId="{1420F538-463F-4C35-9E00-0F33DEFF72EE}" dt="2021-07-23T03:16:23.164" v="495" actId="26606"/>
          <ac:cxnSpMkLst>
            <pc:docMk/>
            <pc:sldMk cId="3407791077" sldId="263"/>
            <ac:cxnSpMk id="14" creationId="{E9615127-4E4B-44AE-B157-C50975D41902}"/>
          </ac:cxnSpMkLst>
        </pc:cxnChg>
        <pc:cxnChg chg="add">
          <ac:chgData name="Danielle Lemos" userId="cf0efa155280ae7b" providerId="LiveId" clId="{1420F538-463F-4C35-9E00-0F33DEFF72EE}" dt="2021-07-23T03:16:23.164" v="495" actId="26606"/>
          <ac:cxnSpMkLst>
            <pc:docMk/>
            <pc:sldMk cId="3407791077" sldId="263"/>
            <ac:cxnSpMk id="16" creationId="{B607C7DF-2703-4D3B-B500-8182840C0A29}"/>
          </ac:cxnSpMkLst>
        </pc:cxnChg>
      </pc:sldChg>
      <pc:sldChg chg="delSp modSp new mod">
        <pc:chgData name="Danielle Lemos" userId="cf0efa155280ae7b" providerId="LiveId" clId="{1420F538-463F-4C35-9E00-0F33DEFF72EE}" dt="2021-07-28T00:00:27.575" v="1320" actId="20577"/>
        <pc:sldMkLst>
          <pc:docMk/>
          <pc:sldMk cId="2332721837" sldId="264"/>
        </pc:sldMkLst>
        <pc:spChg chg="del">
          <ac:chgData name="Danielle Lemos" userId="cf0efa155280ae7b" providerId="LiveId" clId="{1420F538-463F-4C35-9E00-0F33DEFF72EE}" dt="2021-07-27T23:36:18.029" v="1278" actId="478"/>
          <ac:spMkLst>
            <pc:docMk/>
            <pc:sldMk cId="2332721837" sldId="264"/>
            <ac:spMk id="2" creationId="{6E2C1072-2702-4B96-B0A6-8AC700AE096B}"/>
          </ac:spMkLst>
        </pc:spChg>
        <pc:spChg chg="mod">
          <ac:chgData name="Danielle Lemos" userId="cf0efa155280ae7b" providerId="LiveId" clId="{1420F538-463F-4C35-9E00-0F33DEFF72EE}" dt="2021-07-28T00:00:27.575" v="1320" actId="20577"/>
          <ac:spMkLst>
            <pc:docMk/>
            <pc:sldMk cId="2332721837" sldId="264"/>
            <ac:spMk id="3" creationId="{D6285F71-B432-49C5-A62C-FC86BF933152}"/>
          </ac:spMkLst>
        </pc:spChg>
      </pc:sldChg>
      <pc:sldChg chg="addSp delSp modSp new mod">
        <pc:chgData name="Danielle Lemos" userId="cf0efa155280ae7b" providerId="LiveId" clId="{1420F538-463F-4C35-9E00-0F33DEFF72EE}" dt="2021-08-02T01:44:00.192" v="3140" actId="1076"/>
        <pc:sldMkLst>
          <pc:docMk/>
          <pc:sldMk cId="1763293623" sldId="265"/>
        </pc:sldMkLst>
        <pc:spChg chg="del mod">
          <ac:chgData name="Danielle Lemos" userId="cf0efa155280ae7b" providerId="LiveId" clId="{1420F538-463F-4C35-9E00-0F33DEFF72EE}" dt="2021-07-28T00:00:33.467" v="1323" actId="478"/>
          <ac:spMkLst>
            <pc:docMk/>
            <pc:sldMk cId="1763293623" sldId="265"/>
            <ac:spMk id="2" creationId="{B4A2BB59-D06A-46EF-888C-5F8867AB40FF}"/>
          </ac:spMkLst>
        </pc:spChg>
        <pc:spChg chg="del mod">
          <ac:chgData name="Danielle Lemos" userId="cf0efa155280ae7b" providerId="LiveId" clId="{1420F538-463F-4C35-9E00-0F33DEFF72EE}" dt="2021-07-28T00:12:43.875" v="1325" actId="931"/>
          <ac:spMkLst>
            <pc:docMk/>
            <pc:sldMk cId="1763293623" sldId="265"/>
            <ac:spMk id="3" creationId="{FBB5D41C-1BF1-4994-86C9-8E37EECC1894}"/>
          </ac:spMkLst>
        </pc:spChg>
        <pc:spChg chg="add mod">
          <ac:chgData name="Danielle Lemos" userId="cf0efa155280ae7b" providerId="LiveId" clId="{1420F538-463F-4C35-9E00-0F33DEFF72EE}" dt="2021-07-28T00:27:05.881" v="1804" actId="207"/>
          <ac:spMkLst>
            <pc:docMk/>
            <pc:sldMk cId="1763293623" sldId="265"/>
            <ac:spMk id="6" creationId="{3AC3D1E3-F846-4F65-8B64-E49D9EEA5408}"/>
          </ac:spMkLst>
        </pc:spChg>
        <pc:spChg chg="add mod">
          <ac:chgData name="Danielle Lemos" userId="cf0efa155280ae7b" providerId="LiveId" clId="{1420F538-463F-4C35-9E00-0F33DEFF72EE}" dt="2021-08-02T01:44:00.192" v="3140" actId="1076"/>
          <ac:spMkLst>
            <pc:docMk/>
            <pc:sldMk cId="1763293623" sldId="265"/>
            <ac:spMk id="7" creationId="{BF483469-8B97-4225-9F10-54AAC27293DF}"/>
          </ac:spMkLst>
        </pc:spChg>
        <pc:picChg chg="add mod ord">
          <ac:chgData name="Danielle Lemos" userId="cf0efa155280ae7b" providerId="LiveId" clId="{1420F538-463F-4C35-9E00-0F33DEFF72EE}" dt="2021-07-28T00:12:45.635" v="1327" actId="962"/>
          <ac:picMkLst>
            <pc:docMk/>
            <pc:sldMk cId="1763293623" sldId="265"/>
            <ac:picMk id="5" creationId="{B9119EEA-C6FA-4784-A04F-B3CD46F2B009}"/>
          </ac:picMkLst>
        </pc:picChg>
      </pc:sldChg>
      <pc:sldChg chg="addSp delSp modSp new mod setBg">
        <pc:chgData name="Danielle Lemos" userId="cf0efa155280ae7b" providerId="LiveId" clId="{1420F538-463F-4C35-9E00-0F33DEFF72EE}" dt="2021-08-02T02:18:49.166" v="3195" actId="207"/>
        <pc:sldMkLst>
          <pc:docMk/>
          <pc:sldMk cId="237361416" sldId="266"/>
        </pc:sldMkLst>
        <pc:spChg chg="del">
          <ac:chgData name="Danielle Lemos" userId="cf0efa155280ae7b" providerId="LiveId" clId="{1420F538-463F-4C35-9E00-0F33DEFF72EE}" dt="2021-07-28T00:27:11.873" v="1806" actId="478"/>
          <ac:spMkLst>
            <pc:docMk/>
            <pc:sldMk cId="237361416" sldId="266"/>
            <ac:spMk id="2" creationId="{6AC7EAF4-4194-44D2-9B2D-A55D9CB486E6}"/>
          </ac:spMkLst>
        </pc:spChg>
        <pc:spChg chg="del mod">
          <ac:chgData name="Danielle Lemos" userId="cf0efa155280ae7b" providerId="LiveId" clId="{1420F538-463F-4C35-9E00-0F33DEFF72EE}" dt="2021-07-28T00:28:49.564" v="1808" actId="931"/>
          <ac:spMkLst>
            <pc:docMk/>
            <pc:sldMk cId="237361416" sldId="266"/>
            <ac:spMk id="3" creationId="{261C6745-CEBB-4FDD-AB17-A5F027B0083F}"/>
          </ac:spMkLst>
        </pc:spChg>
        <pc:spChg chg="add mod">
          <ac:chgData name="Danielle Lemos" userId="cf0efa155280ae7b" providerId="LiveId" clId="{1420F538-463F-4C35-9E00-0F33DEFF72EE}" dt="2021-08-02T02:18:49.166" v="3195" actId="207"/>
          <ac:spMkLst>
            <pc:docMk/>
            <pc:sldMk cId="237361416" sldId="266"/>
            <ac:spMk id="6" creationId="{A1C60DEA-8050-44F5-BAE3-E025ABF9CF22}"/>
          </ac:spMkLst>
        </pc:spChg>
        <pc:spChg chg="add">
          <ac:chgData name="Danielle Lemos" userId="cf0efa155280ae7b" providerId="LiveId" clId="{1420F538-463F-4C35-9E00-0F33DEFF72EE}" dt="2021-07-28T01:06:08.329" v="1856" actId="26606"/>
          <ac:spMkLst>
            <pc:docMk/>
            <pc:sldMk cId="237361416" sldId="266"/>
            <ac:spMk id="11" creationId="{92B0CFF1-78D7-4A83-A95E-71F9E3831622}"/>
          </ac:spMkLst>
        </pc:spChg>
        <pc:picChg chg="add mod ord">
          <ac:chgData name="Danielle Lemos" userId="cf0efa155280ae7b" providerId="LiveId" clId="{1420F538-463F-4C35-9E00-0F33DEFF72EE}" dt="2021-08-02T02:17:06.820" v="3167" actId="1076"/>
          <ac:picMkLst>
            <pc:docMk/>
            <pc:sldMk cId="237361416" sldId="266"/>
            <ac:picMk id="5" creationId="{852E9E2F-53BE-4F23-9B14-B530EBDF2D8C}"/>
          </ac:picMkLst>
        </pc:picChg>
        <pc:cxnChg chg="add">
          <ac:chgData name="Danielle Lemos" userId="cf0efa155280ae7b" providerId="LiveId" clId="{1420F538-463F-4C35-9E00-0F33DEFF72EE}" dt="2021-07-28T01:06:08.329" v="1856" actId="26606"/>
          <ac:cxnSpMkLst>
            <pc:docMk/>
            <pc:sldMk cId="237361416" sldId="266"/>
            <ac:cxnSpMk id="13" creationId="{DB63508B-F47F-438E-BED2-0A8A8E2FB57D}"/>
          </ac:cxnSpMkLst>
        </pc:cxnChg>
        <pc:cxnChg chg="add">
          <ac:chgData name="Danielle Lemos" userId="cf0efa155280ae7b" providerId="LiveId" clId="{1420F538-463F-4C35-9E00-0F33DEFF72EE}" dt="2021-07-28T01:06:08.329" v="1856" actId="26606"/>
          <ac:cxnSpMkLst>
            <pc:docMk/>
            <pc:sldMk cId="237361416" sldId="266"/>
            <ac:cxnSpMk id="15" creationId="{292D5B16-1A4B-49B6-8647-332D7BF2BED0}"/>
          </ac:cxnSpMkLst>
        </pc:cxnChg>
      </pc:sldChg>
      <pc:sldChg chg="addSp delSp modSp new mod setBg">
        <pc:chgData name="Danielle Lemos" userId="cf0efa155280ae7b" providerId="LiveId" clId="{1420F538-463F-4C35-9E00-0F33DEFF72EE}" dt="2021-07-28T01:14:06.197" v="1870" actId="26606"/>
        <pc:sldMkLst>
          <pc:docMk/>
          <pc:sldMk cId="1507882205" sldId="267"/>
        </pc:sldMkLst>
        <pc:spChg chg="del">
          <ac:chgData name="Danielle Lemos" userId="cf0efa155280ae7b" providerId="LiveId" clId="{1420F538-463F-4C35-9E00-0F33DEFF72EE}" dt="2021-07-28T01:06:58.285" v="1860" actId="478"/>
          <ac:spMkLst>
            <pc:docMk/>
            <pc:sldMk cId="1507882205" sldId="267"/>
            <ac:spMk id="2" creationId="{0557C05A-D8FE-4998-8661-08EC04DFB5FE}"/>
          </ac:spMkLst>
        </pc:spChg>
        <pc:spChg chg="del mod">
          <ac:chgData name="Danielle Lemos" userId="cf0efa155280ae7b" providerId="LiveId" clId="{1420F538-463F-4C35-9E00-0F33DEFF72EE}" dt="2021-07-28T01:09:38.229" v="1862" actId="931"/>
          <ac:spMkLst>
            <pc:docMk/>
            <pc:sldMk cId="1507882205" sldId="267"/>
            <ac:spMk id="3" creationId="{8DB60C24-409B-4678-A8C2-20E5ED08564E}"/>
          </ac:spMkLst>
        </pc:spChg>
        <pc:spChg chg="add del">
          <ac:chgData name="Danielle Lemos" userId="cf0efa155280ae7b" providerId="LiveId" clId="{1420F538-463F-4C35-9E00-0F33DEFF72EE}" dt="2021-07-28T01:14:06.190" v="1869" actId="26606"/>
          <ac:spMkLst>
            <pc:docMk/>
            <pc:sldMk cId="1507882205" sldId="267"/>
            <ac:spMk id="9" creationId="{1120E1FC-DD00-4521-81E4-0A84249995EC}"/>
          </ac:spMkLst>
        </pc:spChg>
        <pc:spChg chg="add del">
          <ac:chgData name="Danielle Lemos" userId="cf0efa155280ae7b" providerId="LiveId" clId="{1420F538-463F-4C35-9E00-0F33DEFF72EE}" dt="2021-07-28T01:14:03.509" v="1867" actId="26606"/>
          <ac:spMkLst>
            <pc:docMk/>
            <pc:sldMk cId="1507882205" sldId="267"/>
            <ac:spMk id="18" creationId="{92B0CFF1-78D7-4A83-A95E-71F9E3831622}"/>
          </ac:spMkLst>
        </pc:spChg>
        <pc:spChg chg="add del">
          <ac:chgData name="Danielle Lemos" userId="cf0efa155280ae7b" providerId="LiveId" clId="{1420F538-463F-4C35-9E00-0F33DEFF72EE}" dt="2021-07-28T01:14:06.190" v="1869" actId="26606"/>
          <ac:spMkLst>
            <pc:docMk/>
            <pc:sldMk cId="1507882205" sldId="267"/>
            <ac:spMk id="24" creationId="{92B0CFF1-78D7-4A83-A95E-71F9E3831622}"/>
          </ac:spMkLst>
        </pc:spChg>
        <pc:spChg chg="add">
          <ac:chgData name="Danielle Lemos" userId="cf0efa155280ae7b" providerId="LiveId" clId="{1420F538-463F-4C35-9E00-0F33DEFF72EE}" dt="2021-07-28T01:14:06.197" v="1870" actId="26606"/>
          <ac:spMkLst>
            <pc:docMk/>
            <pc:sldMk cId="1507882205" sldId="267"/>
            <ac:spMk id="32" creationId="{92B0CFF1-78D7-4A83-A95E-71F9E3831622}"/>
          </ac:spMkLst>
        </pc:spChg>
        <pc:picChg chg="add mod ord">
          <ac:chgData name="Danielle Lemos" userId="cf0efa155280ae7b" providerId="LiveId" clId="{1420F538-463F-4C35-9E00-0F33DEFF72EE}" dt="2021-07-28T01:14:06.197" v="1870" actId="26606"/>
          <ac:picMkLst>
            <pc:docMk/>
            <pc:sldMk cId="1507882205" sldId="267"/>
            <ac:picMk id="5" creationId="{4ADE73C7-6DFA-44A3-BB1E-64E11EBB869D}"/>
          </ac:picMkLst>
        </pc:picChg>
        <pc:cxnChg chg="add del">
          <ac:chgData name="Danielle Lemos" userId="cf0efa155280ae7b" providerId="LiveId" clId="{1420F538-463F-4C35-9E00-0F33DEFF72EE}" dt="2021-07-28T01:14:03.509" v="1867" actId="26606"/>
          <ac:cxnSpMkLst>
            <pc:docMk/>
            <pc:sldMk cId="1507882205" sldId="267"/>
            <ac:cxnSpMk id="10" creationId="{108D74AC-B125-4E11-BA53-E9E383966DF8}"/>
          </ac:cxnSpMkLst>
        </pc:cxnChg>
        <pc:cxnChg chg="add del">
          <ac:chgData name="Danielle Lemos" userId="cf0efa155280ae7b" providerId="LiveId" clId="{1420F538-463F-4C35-9E00-0F33DEFF72EE}" dt="2021-07-28T01:14:03.509" v="1867" actId="26606"/>
          <ac:cxnSpMkLst>
            <pc:docMk/>
            <pc:sldMk cId="1507882205" sldId="267"/>
            <ac:cxnSpMk id="12" creationId="{9DC76EBE-FB9D-4054-B5D8-19E3EAFE40B2}"/>
          </ac:cxnSpMkLst>
        </pc:cxnChg>
        <pc:cxnChg chg="add del">
          <ac:chgData name="Danielle Lemos" userId="cf0efa155280ae7b" providerId="LiveId" clId="{1420F538-463F-4C35-9E00-0F33DEFF72EE}" dt="2021-07-28T01:14:03.509" v="1867" actId="26606"/>
          <ac:cxnSpMkLst>
            <pc:docMk/>
            <pc:sldMk cId="1507882205" sldId="267"/>
            <ac:cxnSpMk id="14" creationId="{7DA568B4-06BE-42A6-A5B6-A0FC251DAE00}"/>
          </ac:cxnSpMkLst>
        </pc:cxnChg>
        <pc:cxnChg chg="add del">
          <ac:chgData name="Danielle Lemos" userId="cf0efa155280ae7b" providerId="LiveId" clId="{1420F538-463F-4C35-9E00-0F33DEFF72EE}" dt="2021-07-28T01:14:03.509" v="1867" actId="26606"/>
          <ac:cxnSpMkLst>
            <pc:docMk/>
            <pc:sldMk cId="1507882205" sldId="267"/>
            <ac:cxnSpMk id="16" creationId="{ACC85BFE-0D03-41B5-87E4-5FA667FA5588}"/>
          </ac:cxnSpMkLst>
        </pc:cxnChg>
        <pc:cxnChg chg="add del">
          <ac:chgData name="Danielle Lemos" userId="cf0efa155280ae7b" providerId="LiveId" clId="{1420F538-463F-4C35-9E00-0F33DEFF72EE}" dt="2021-07-28T01:14:03.509" v="1867" actId="26606"/>
          <ac:cxnSpMkLst>
            <pc:docMk/>
            <pc:sldMk cId="1507882205" sldId="267"/>
            <ac:cxnSpMk id="20" creationId="{6108BD3D-CFD0-4A15-ACF6-EBC254CD7CF1}"/>
          </ac:cxnSpMkLst>
        </pc:cxnChg>
        <pc:cxnChg chg="add del">
          <ac:chgData name="Danielle Lemos" userId="cf0efa155280ae7b" providerId="LiveId" clId="{1420F538-463F-4C35-9E00-0F33DEFF72EE}" dt="2021-07-28T01:14:03.509" v="1867" actId="26606"/>
          <ac:cxnSpMkLst>
            <pc:docMk/>
            <pc:sldMk cId="1507882205" sldId="267"/>
            <ac:cxnSpMk id="22" creationId="{DB2019E5-6C31-4640-A135-6BBA7FFCF694}"/>
          </ac:cxnSpMkLst>
        </pc:cxnChg>
        <pc:cxnChg chg="add del">
          <ac:chgData name="Danielle Lemos" userId="cf0efa155280ae7b" providerId="LiveId" clId="{1420F538-463F-4C35-9E00-0F33DEFF72EE}" dt="2021-07-28T01:14:06.190" v="1869" actId="26606"/>
          <ac:cxnSpMkLst>
            <pc:docMk/>
            <pc:sldMk cId="1507882205" sldId="267"/>
            <ac:cxnSpMk id="25" creationId="{06A9FE31-8E40-4AAC-8B90-1AD6D75205C8}"/>
          </ac:cxnSpMkLst>
        </pc:cxnChg>
        <pc:cxnChg chg="add del">
          <ac:chgData name="Danielle Lemos" userId="cf0efa155280ae7b" providerId="LiveId" clId="{1420F538-463F-4C35-9E00-0F33DEFF72EE}" dt="2021-07-28T01:14:06.190" v="1869" actId="26606"/>
          <ac:cxnSpMkLst>
            <pc:docMk/>
            <pc:sldMk cId="1507882205" sldId="267"/>
            <ac:cxnSpMk id="26" creationId="{52CE755F-6139-4A64-8874-30A9A3EFB8B0}"/>
          </ac:cxnSpMkLst>
        </pc:cxnChg>
        <pc:cxnChg chg="add">
          <ac:chgData name="Danielle Lemos" userId="cf0efa155280ae7b" providerId="LiveId" clId="{1420F538-463F-4C35-9E00-0F33DEFF72EE}" dt="2021-07-28T01:14:06.197" v="1870" actId="26606"/>
          <ac:cxnSpMkLst>
            <pc:docMk/>
            <pc:sldMk cId="1507882205" sldId="267"/>
            <ac:cxnSpMk id="28" creationId="{108D74AC-B125-4E11-BA53-E9E383966DF8}"/>
          </ac:cxnSpMkLst>
        </pc:cxnChg>
        <pc:cxnChg chg="add">
          <ac:chgData name="Danielle Lemos" userId="cf0efa155280ae7b" providerId="LiveId" clId="{1420F538-463F-4C35-9E00-0F33DEFF72EE}" dt="2021-07-28T01:14:06.197" v="1870" actId="26606"/>
          <ac:cxnSpMkLst>
            <pc:docMk/>
            <pc:sldMk cId="1507882205" sldId="267"/>
            <ac:cxnSpMk id="29" creationId="{9DC76EBE-FB9D-4054-B5D8-19E3EAFE40B2}"/>
          </ac:cxnSpMkLst>
        </pc:cxnChg>
        <pc:cxnChg chg="add">
          <ac:chgData name="Danielle Lemos" userId="cf0efa155280ae7b" providerId="LiveId" clId="{1420F538-463F-4C35-9E00-0F33DEFF72EE}" dt="2021-07-28T01:14:06.197" v="1870" actId="26606"/>
          <ac:cxnSpMkLst>
            <pc:docMk/>
            <pc:sldMk cId="1507882205" sldId="267"/>
            <ac:cxnSpMk id="30" creationId="{7DA568B4-06BE-42A6-A5B6-A0FC251DAE00}"/>
          </ac:cxnSpMkLst>
        </pc:cxnChg>
        <pc:cxnChg chg="add">
          <ac:chgData name="Danielle Lemos" userId="cf0efa155280ae7b" providerId="LiveId" clId="{1420F538-463F-4C35-9E00-0F33DEFF72EE}" dt="2021-07-28T01:14:06.197" v="1870" actId="26606"/>
          <ac:cxnSpMkLst>
            <pc:docMk/>
            <pc:sldMk cId="1507882205" sldId="267"/>
            <ac:cxnSpMk id="31" creationId="{ACC85BFE-0D03-41B5-87E4-5FA667FA5588}"/>
          </ac:cxnSpMkLst>
        </pc:cxnChg>
        <pc:cxnChg chg="add">
          <ac:chgData name="Danielle Lemos" userId="cf0efa155280ae7b" providerId="LiveId" clId="{1420F538-463F-4C35-9E00-0F33DEFF72EE}" dt="2021-07-28T01:14:06.197" v="1870" actId="26606"/>
          <ac:cxnSpMkLst>
            <pc:docMk/>
            <pc:sldMk cId="1507882205" sldId="267"/>
            <ac:cxnSpMk id="33" creationId="{6108BD3D-CFD0-4A15-ACF6-EBC254CD7CF1}"/>
          </ac:cxnSpMkLst>
        </pc:cxnChg>
        <pc:cxnChg chg="add">
          <ac:chgData name="Danielle Lemos" userId="cf0efa155280ae7b" providerId="LiveId" clId="{1420F538-463F-4C35-9E00-0F33DEFF72EE}" dt="2021-07-28T01:14:06.197" v="1870" actId="26606"/>
          <ac:cxnSpMkLst>
            <pc:docMk/>
            <pc:sldMk cId="1507882205" sldId="267"/>
            <ac:cxnSpMk id="34" creationId="{DB2019E5-6C31-4640-A135-6BBA7FFCF694}"/>
          </ac:cxnSpMkLst>
        </pc:cxnChg>
      </pc:sldChg>
      <pc:sldChg chg="addSp delSp modSp new mod setBg">
        <pc:chgData name="Danielle Lemos" userId="cf0efa155280ae7b" providerId="LiveId" clId="{1420F538-463F-4C35-9E00-0F33DEFF72EE}" dt="2021-07-29T02:24:17.635" v="2835" actId="207"/>
        <pc:sldMkLst>
          <pc:docMk/>
          <pc:sldMk cId="4275217417" sldId="268"/>
        </pc:sldMkLst>
        <pc:spChg chg="del">
          <ac:chgData name="Danielle Lemos" userId="cf0efa155280ae7b" providerId="LiveId" clId="{1420F538-463F-4C35-9E00-0F33DEFF72EE}" dt="2021-07-28T01:14:22.123" v="1872" actId="478"/>
          <ac:spMkLst>
            <pc:docMk/>
            <pc:sldMk cId="4275217417" sldId="268"/>
            <ac:spMk id="2" creationId="{0DFA4DCF-0885-4D0C-9374-BB8E91D8C05B}"/>
          </ac:spMkLst>
        </pc:spChg>
        <pc:spChg chg="del mod">
          <ac:chgData name="Danielle Lemos" userId="cf0efa155280ae7b" providerId="LiveId" clId="{1420F538-463F-4C35-9E00-0F33DEFF72EE}" dt="2021-07-29T02:00:28.737" v="2158" actId="931"/>
          <ac:spMkLst>
            <pc:docMk/>
            <pc:sldMk cId="4275217417" sldId="268"/>
            <ac:spMk id="3" creationId="{3A337661-A60D-4870-B583-52439A5A8BFC}"/>
          </ac:spMkLst>
        </pc:spChg>
        <pc:spChg chg="add mod">
          <ac:chgData name="Danielle Lemos" userId="cf0efa155280ae7b" providerId="LiveId" clId="{1420F538-463F-4C35-9E00-0F33DEFF72EE}" dt="2021-07-29T02:24:17.635" v="2835" actId="207"/>
          <ac:spMkLst>
            <pc:docMk/>
            <pc:sldMk cId="4275217417" sldId="268"/>
            <ac:spMk id="8" creationId="{67426F1D-C288-44C0-A1B9-D661CBE1E251}"/>
          </ac:spMkLst>
        </pc:spChg>
        <pc:spChg chg="add">
          <ac:chgData name="Danielle Lemos" userId="cf0efa155280ae7b" providerId="LiveId" clId="{1420F538-463F-4C35-9E00-0F33DEFF72EE}" dt="2021-07-29T02:00:34.133" v="2161" actId="26606"/>
          <ac:spMkLst>
            <pc:docMk/>
            <pc:sldMk cId="4275217417" sldId="268"/>
            <ac:spMk id="11" creationId="{92B0CFF1-78D7-4A83-A95E-71F9E3831622}"/>
          </ac:spMkLst>
        </pc:spChg>
        <pc:picChg chg="add mod ord">
          <ac:chgData name="Danielle Lemos" userId="cf0efa155280ae7b" providerId="LiveId" clId="{1420F538-463F-4C35-9E00-0F33DEFF72EE}" dt="2021-07-29T02:00:34.133" v="2161" actId="26606"/>
          <ac:picMkLst>
            <pc:docMk/>
            <pc:sldMk cId="4275217417" sldId="268"/>
            <ac:picMk id="4" creationId="{42E99B92-8403-42FF-9585-766AADC9897C}"/>
          </ac:picMkLst>
        </pc:picChg>
        <pc:cxnChg chg="add">
          <ac:chgData name="Danielle Lemos" userId="cf0efa155280ae7b" providerId="LiveId" clId="{1420F538-463F-4C35-9E00-0F33DEFF72EE}" dt="2021-07-29T02:00:34.133" v="2161" actId="26606"/>
          <ac:cxnSpMkLst>
            <pc:docMk/>
            <pc:sldMk cId="4275217417" sldId="268"/>
            <ac:cxnSpMk id="13" creationId="{06A9FE31-8E40-4AAC-8B90-1AD6D75205C8}"/>
          </ac:cxnSpMkLst>
        </pc:cxnChg>
        <pc:cxnChg chg="add">
          <ac:chgData name="Danielle Lemos" userId="cf0efa155280ae7b" providerId="LiveId" clId="{1420F538-463F-4C35-9E00-0F33DEFF72EE}" dt="2021-07-29T02:00:34.133" v="2161" actId="26606"/>
          <ac:cxnSpMkLst>
            <pc:docMk/>
            <pc:sldMk cId="4275217417" sldId="268"/>
            <ac:cxnSpMk id="15" creationId="{52CE755F-6139-4A64-8874-30A9A3EFB8B0}"/>
          </ac:cxnSpMkLst>
        </pc:cxnChg>
      </pc:sldChg>
      <pc:sldChg chg="addSp delSp modSp new mod">
        <pc:chgData name="Danielle Lemos" userId="cf0efa155280ae7b" providerId="LiveId" clId="{1420F538-463F-4C35-9E00-0F33DEFF72EE}" dt="2021-07-29T02:23:11.622" v="2834" actId="478"/>
        <pc:sldMkLst>
          <pc:docMk/>
          <pc:sldMk cId="3520001489" sldId="269"/>
        </pc:sldMkLst>
        <pc:spChg chg="del">
          <ac:chgData name="Danielle Lemos" userId="cf0efa155280ae7b" providerId="LiveId" clId="{1420F538-463F-4C35-9E00-0F33DEFF72EE}" dt="2021-07-29T00:11:28.020" v="2054" actId="478"/>
          <ac:spMkLst>
            <pc:docMk/>
            <pc:sldMk cId="3520001489" sldId="269"/>
            <ac:spMk id="2" creationId="{FEA23171-0ABE-47B9-BCC3-18CD7E2637A5}"/>
          </ac:spMkLst>
        </pc:spChg>
        <pc:spChg chg="del mod">
          <ac:chgData name="Danielle Lemos" userId="cf0efa155280ae7b" providerId="LiveId" clId="{1420F538-463F-4C35-9E00-0F33DEFF72EE}" dt="2021-07-29T00:13:10.162" v="2056" actId="931"/>
          <ac:spMkLst>
            <pc:docMk/>
            <pc:sldMk cId="3520001489" sldId="269"/>
            <ac:spMk id="3" creationId="{F0AADC1E-AB0C-44B1-B465-9733B5EEDC0B}"/>
          </ac:spMkLst>
        </pc:spChg>
        <pc:spChg chg="add mod">
          <ac:chgData name="Danielle Lemos" userId="cf0efa155280ae7b" providerId="LiveId" clId="{1420F538-463F-4C35-9E00-0F33DEFF72EE}" dt="2021-07-29T02:20:52.376" v="2822" actId="1076"/>
          <ac:spMkLst>
            <pc:docMk/>
            <pc:sldMk cId="3520001489" sldId="269"/>
            <ac:spMk id="6" creationId="{A38F29BA-4566-443F-BF68-684760BF8C38}"/>
          </ac:spMkLst>
        </pc:spChg>
        <pc:spChg chg="add del mod">
          <ac:chgData name="Danielle Lemos" userId="cf0efa155280ae7b" providerId="LiveId" clId="{1420F538-463F-4C35-9E00-0F33DEFF72EE}" dt="2021-07-29T02:23:11.622" v="2834" actId="478"/>
          <ac:spMkLst>
            <pc:docMk/>
            <pc:sldMk cId="3520001489" sldId="269"/>
            <ac:spMk id="7" creationId="{D5CE787C-E694-4A93-83BD-6969DB98A9EB}"/>
          </ac:spMkLst>
        </pc:spChg>
        <pc:spChg chg="add del mod">
          <ac:chgData name="Danielle Lemos" userId="cf0efa155280ae7b" providerId="LiveId" clId="{1420F538-463F-4C35-9E00-0F33DEFF72EE}" dt="2021-07-29T02:18:14.401" v="2677"/>
          <ac:spMkLst>
            <pc:docMk/>
            <pc:sldMk cId="3520001489" sldId="269"/>
            <ac:spMk id="10" creationId="{014C3E74-8E99-4CD1-BEEA-6D2E013AB754}"/>
          </ac:spMkLst>
        </pc:spChg>
        <pc:picChg chg="add mod ord">
          <ac:chgData name="Danielle Lemos" userId="cf0efa155280ae7b" providerId="LiveId" clId="{1420F538-463F-4C35-9E00-0F33DEFF72EE}" dt="2021-07-29T02:20:29.630" v="2820" actId="14100"/>
          <ac:picMkLst>
            <pc:docMk/>
            <pc:sldMk cId="3520001489" sldId="269"/>
            <ac:picMk id="5" creationId="{48FD7001-2B1B-4F96-BA32-FA7867D1F9CC}"/>
          </ac:picMkLst>
        </pc:picChg>
        <pc:picChg chg="add del mod">
          <ac:chgData name="Danielle Lemos" userId="cf0efa155280ae7b" providerId="LiveId" clId="{1420F538-463F-4C35-9E00-0F33DEFF72EE}" dt="2021-07-29T02:18:14.401" v="2675" actId="478"/>
          <ac:picMkLst>
            <pc:docMk/>
            <pc:sldMk cId="3520001489" sldId="269"/>
            <ac:picMk id="9" creationId="{39F150EB-7EA3-4E28-A3E7-3DE2660A7258}"/>
          </ac:picMkLst>
        </pc:picChg>
        <pc:picChg chg="add mod">
          <ac:chgData name="Danielle Lemos" userId="cf0efa155280ae7b" providerId="LiveId" clId="{1420F538-463F-4C35-9E00-0F33DEFF72EE}" dt="2021-07-29T02:18:21.115" v="2678" actId="1076"/>
          <ac:picMkLst>
            <pc:docMk/>
            <pc:sldMk cId="3520001489" sldId="269"/>
            <ac:picMk id="12" creationId="{BA32D775-2597-4201-BFCD-828439A63DA6}"/>
          </ac:picMkLst>
        </pc:picChg>
      </pc:sldChg>
      <pc:sldChg chg="addSp delSp modSp new mod setBg">
        <pc:chgData name="Danielle Lemos" userId="cf0efa155280ae7b" providerId="LiveId" clId="{1420F538-463F-4C35-9E00-0F33DEFF72EE}" dt="2021-07-28T02:40:31.062" v="2053" actId="20577"/>
        <pc:sldMkLst>
          <pc:docMk/>
          <pc:sldMk cId="4276320543" sldId="270"/>
        </pc:sldMkLst>
        <pc:spChg chg="del">
          <ac:chgData name="Danielle Lemos" userId="cf0efa155280ae7b" providerId="LiveId" clId="{1420F538-463F-4C35-9E00-0F33DEFF72EE}" dt="2021-07-28T01:17:35.879" v="1876" actId="478"/>
          <ac:spMkLst>
            <pc:docMk/>
            <pc:sldMk cId="4276320543" sldId="270"/>
            <ac:spMk id="2" creationId="{15140A25-7163-451C-9256-9264D2E717EA}"/>
          </ac:spMkLst>
        </pc:spChg>
        <pc:spChg chg="del mod">
          <ac:chgData name="Danielle Lemos" userId="cf0efa155280ae7b" providerId="LiveId" clId="{1420F538-463F-4C35-9E00-0F33DEFF72EE}" dt="2021-07-28T02:22:14.542" v="1878" actId="931"/>
          <ac:spMkLst>
            <pc:docMk/>
            <pc:sldMk cId="4276320543" sldId="270"/>
            <ac:spMk id="3" creationId="{C5F69106-486E-4345-94F6-0EBD0BFC977B}"/>
          </ac:spMkLst>
        </pc:spChg>
        <pc:spChg chg="add mod">
          <ac:chgData name="Danielle Lemos" userId="cf0efa155280ae7b" providerId="LiveId" clId="{1420F538-463F-4C35-9E00-0F33DEFF72EE}" dt="2021-07-28T02:40:31.062" v="2053" actId="20577"/>
          <ac:spMkLst>
            <pc:docMk/>
            <pc:sldMk cId="4276320543" sldId="270"/>
            <ac:spMk id="9" creationId="{512EE432-0A66-4A7F-87BF-665DB4C83193}"/>
          </ac:spMkLst>
        </pc:spChg>
        <pc:spChg chg="add">
          <ac:chgData name="Danielle Lemos" userId="cf0efa155280ae7b" providerId="LiveId" clId="{1420F538-463F-4C35-9E00-0F33DEFF72EE}" dt="2021-07-28T02:22:28.024" v="1881" actId="26606"/>
          <ac:spMkLst>
            <pc:docMk/>
            <pc:sldMk cId="4276320543" sldId="270"/>
            <ac:spMk id="12" creationId="{92B0CFF1-78D7-4A83-A95E-71F9E3831622}"/>
          </ac:spMkLst>
        </pc:spChg>
        <pc:picChg chg="add mod ord">
          <ac:chgData name="Danielle Lemos" userId="cf0efa155280ae7b" providerId="LiveId" clId="{1420F538-463F-4C35-9E00-0F33DEFF72EE}" dt="2021-07-28T02:22:28.024" v="1881" actId="26606"/>
          <ac:picMkLst>
            <pc:docMk/>
            <pc:sldMk cId="4276320543" sldId="270"/>
            <ac:picMk id="5" creationId="{0A10B345-C541-4FD9-B8C2-25D5D244AE15}"/>
          </ac:picMkLst>
        </pc:picChg>
        <pc:cxnChg chg="add">
          <ac:chgData name="Danielle Lemos" userId="cf0efa155280ae7b" providerId="LiveId" clId="{1420F538-463F-4C35-9E00-0F33DEFF72EE}" dt="2021-07-28T02:22:28.024" v="1881" actId="26606"/>
          <ac:cxnSpMkLst>
            <pc:docMk/>
            <pc:sldMk cId="4276320543" sldId="270"/>
            <ac:cxnSpMk id="14" creationId="{06A9FE31-8E40-4AAC-8B90-1AD6D75205C8}"/>
          </ac:cxnSpMkLst>
        </pc:cxnChg>
        <pc:cxnChg chg="add">
          <ac:chgData name="Danielle Lemos" userId="cf0efa155280ae7b" providerId="LiveId" clId="{1420F538-463F-4C35-9E00-0F33DEFF72EE}" dt="2021-07-28T02:22:28.024" v="1881" actId="26606"/>
          <ac:cxnSpMkLst>
            <pc:docMk/>
            <pc:sldMk cId="4276320543" sldId="270"/>
            <ac:cxnSpMk id="16" creationId="{52CE755F-6139-4A64-8874-30A9A3EFB8B0}"/>
          </ac:cxnSpMkLst>
        </pc:cxnChg>
      </pc:sldChg>
      <pc:sldChg chg="addSp delSp modSp new mod">
        <pc:chgData name="Danielle Lemos" userId="cf0efa155280ae7b" providerId="LiveId" clId="{1420F538-463F-4C35-9E00-0F33DEFF72EE}" dt="2021-07-29T02:22:58.303" v="2833"/>
        <pc:sldMkLst>
          <pc:docMk/>
          <pc:sldMk cId="1707539794" sldId="271"/>
        </pc:sldMkLst>
        <pc:spChg chg="del">
          <ac:chgData name="Danielle Lemos" userId="cf0efa155280ae7b" providerId="LiveId" clId="{1420F538-463F-4C35-9E00-0F33DEFF72EE}" dt="2021-07-29T02:22:49.370" v="2831" actId="478"/>
          <ac:spMkLst>
            <pc:docMk/>
            <pc:sldMk cId="1707539794" sldId="271"/>
            <ac:spMk id="2" creationId="{A49C3DB9-DE68-4F2E-9807-2F5D614B12C7}"/>
          </ac:spMkLst>
        </pc:spChg>
        <pc:spChg chg="del mod">
          <ac:chgData name="Danielle Lemos" userId="cf0efa155280ae7b" providerId="LiveId" clId="{1420F538-463F-4C35-9E00-0F33DEFF72EE}" dt="2021-07-29T02:22:58.303" v="2833"/>
          <ac:spMkLst>
            <pc:docMk/>
            <pc:sldMk cId="1707539794" sldId="271"/>
            <ac:spMk id="3" creationId="{9FEB427C-DD3C-4D9A-944B-89A9DA8C5EC5}"/>
          </ac:spMkLst>
        </pc:spChg>
        <pc:spChg chg="add mod">
          <ac:chgData name="Danielle Lemos" userId="cf0efa155280ae7b" providerId="LiveId" clId="{1420F538-463F-4C35-9E00-0F33DEFF72EE}" dt="2021-07-29T02:22:58.303" v="2833"/>
          <ac:spMkLst>
            <pc:docMk/>
            <pc:sldMk cId="1707539794" sldId="271"/>
            <ac:spMk id="4" creationId="{9136FBC7-0035-4024-B712-847BAA41E9F3}"/>
          </ac:spMkLst>
        </pc:spChg>
      </pc:sldChg>
      <pc:sldChg chg="addSp delSp modSp new mod setBg">
        <pc:chgData name="Danielle Lemos" userId="cf0efa155280ae7b" providerId="LiveId" clId="{1420F538-463F-4C35-9E00-0F33DEFF72EE}" dt="2021-08-02T01:22:16.936" v="3089" actId="1035"/>
        <pc:sldMkLst>
          <pc:docMk/>
          <pc:sldMk cId="3150056052" sldId="272"/>
        </pc:sldMkLst>
        <pc:spChg chg="del">
          <ac:chgData name="Danielle Lemos" userId="cf0efa155280ae7b" providerId="LiveId" clId="{1420F538-463F-4C35-9E00-0F33DEFF72EE}" dt="2021-08-02T01:18:45.093" v="2884" actId="478"/>
          <ac:spMkLst>
            <pc:docMk/>
            <pc:sldMk cId="3150056052" sldId="272"/>
            <ac:spMk id="2" creationId="{60285B56-50CD-40C5-BD01-3485C06DE3FB}"/>
          </ac:spMkLst>
        </pc:spChg>
        <pc:spChg chg="del mod">
          <ac:chgData name="Danielle Lemos" userId="cf0efa155280ae7b" providerId="LiveId" clId="{1420F538-463F-4C35-9E00-0F33DEFF72EE}" dt="2021-08-02T01:18:56.795" v="2886"/>
          <ac:spMkLst>
            <pc:docMk/>
            <pc:sldMk cId="3150056052" sldId="272"/>
            <ac:spMk id="3" creationId="{5B3DFC4D-FA23-4349-B7C4-633BF9464107}"/>
          </ac:spMkLst>
        </pc:spChg>
        <pc:spChg chg="add del">
          <ac:chgData name="Danielle Lemos" userId="cf0efa155280ae7b" providerId="LiveId" clId="{1420F538-463F-4C35-9E00-0F33DEFF72EE}" dt="2021-08-02T01:19:24.109" v="2889" actId="26606"/>
          <ac:spMkLst>
            <pc:docMk/>
            <pc:sldMk cId="3150056052" sldId="272"/>
            <ac:spMk id="73" creationId="{92B0CFF1-78D7-4A83-A95E-71F9E3831622}"/>
          </ac:spMkLst>
        </pc:spChg>
        <pc:spChg chg="add del">
          <ac:chgData name="Danielle Lemos" userId="cf0efa155280ae7b" providerId="LiveId" clId="{1420F538-463F-4C35-9E00-0F33DEFF72EE}" dt="2021-08-02T01:19:24.109" v="2889" actId="26606"/>
          <ac:spMkLst>
            <pc:docMk/>
            <pc:sldMk cId="3150056052" sldId="272"/>
            <ac:spMk id="1030" creationId="{E6F37E56-A68D-4395-8D63-3D54C73A8622}"/>
          </ac:spMkLst>
        </pc:spChg>
        <pc:spChg chg="add">
          <ac:chgData name="Danielle Lemos" userId="cf0efa155280ae7b" providerId="LiveId" clId="{1420F538-463F-4C35-9E00-0F33DEFF72EE}" dt="2021-08-02T01:19:24.144" v="2890" actId="26606"/>
          <ac:spMkLst>
            <pc:docMk/>
            <pc:sldMk cId="3150056052" sldId="272"/>
            <ac:spMk id="1032" creationId="{92B0CFF1-78D7-4A83-A95E-71F9E3831622}"/>
          </ac:spMkLst>
        </pc:spChg>
        <pc:spChg chg="add mod">
          <ac:chgData name="Danielle Lemos" userId="cf0efa155280ae7b" providerId="LiveId" clId="{1420F538-463F-4C35-9E00-0F33DEFF72EE}" dt="2021-08-02T01:22:01.153" v="3051" actId="1076"/>
          <ac:spMkLst>
            <pc:docMk/>
            <pc:sldMk cId="3150056052" sldId="272"/>
            <ac:spMk id="1034" creationId="{3B1EEC35-6485-469A-9236-02F08D6F3ED5}"/>
          </ac:spMkLst>
        </pc:spChg>
        <pc:picChg chg="add mod">
          <ac:chgData name="Danielle Lemos" userId="cf0efa155280ae7b" providerId="LiveId" clId="{1420F538-463F-4C35-9E00-0F33DEFF72EE}" dt="2021-08-02T01:22:16.936" v="3089" actId="1035"/>
          <ac:picMkLst>
            <pc:docMk/>
            <pc:sldMk cId="3150056052" sldId="272"/>
            <ac:picMk id="1026" creationId="{BACCBDD5-8DC4-4C21-9752-7B839360755B}"/>
          </ac:picMkLst>
        </pc:picChg>
        <pc:cxnChg chg="add del">
          <ac:chgData name="Danielle Lemos" userId="cf0efa155280ae7b" providerId="LiveId" clId="{1420F538-463F-4C35-9E00-0F33DEFF72EE}" dt="2021-08-02T01:19:24.109" v="2889" actId="26606"/>
          <ac:cxnSpMkLst>
            <pc:docMk/>
            <pc:sldMk cId="3150056052" sldId="272"/>
            <ac:cxnSpMk id="75" creationId="{DB63508B-F47F-438E-BED2-0A8A8E2FB57D}"/>
          </ac:cxnSpMkLst>
        </pc:cxnChg>
        <pc:cxnChg chg="add del">
          <ac:chgData name="Danielle Lemos" userId="cf0efa155280ae7b" providerId="LiveId" clId="{1420F538-463F-4C35-9E00-0F33DEFF72EE}" dt="2021-08-02T01:19:24.109" v="2889" actId="26606"/>
          <ac:cxnSpMkLst>
            <pc:docMk/>
            <pc:sldMk cId="3150056052" sldId="272"/>
            <ac:cxnSpMk id="77" creationId="{292D5B16-1A4B-49B6-8647-332D7BF2BED0}"/>
          </ac:cxnSpMkLst>
        </pc:cxnChg>
        <pc:cxnChg chg="add">
          <ac:chgData name="Danielle Lemos" userId="cf0efa155280ae7b" providerId="LiveId" clId="{1420F538-463F-4C35-9E00-0F33DEFF72EE}" dt="2021-08-02T01:19:24.144" v="2890" actId="26606"/>
          <ac:cxnSpMkLst>
            <pc:docMk/>
            <pc:sldMk cId="3150056052" sldId="272"/>
            <ac:cxnSpMk id="1033" creationId="{5971AF9D-C565-4DF8-BDC9-EE1451B02007}"/>
          </ac:cxnSpMkLst>
        </pc:cxnChg>
        <pc:cxnChg chg="add">
          <ac:chgData name="Danielle Lemos" userId="cf0efa155280ae7b" providerId="LiveId" clId="{1420F538-463F-4C35-9E00-0F33DEFF72EE}" dt="2021-08-02T01:19:24.144" v="2890" actId="26606"/>
          <ac:cxnSpMkLst>
            <pc:docMk/>
            <pc:sldMk cId="3150056052" sldId="272"/>
            <ac:cxnSpMk id="1035" creationId="{E1661F5C-3018-4F57-B263-B9267D4DEE4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2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4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18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5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9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1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mares.gov.br/?p=2628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ledes.org.br/steve-biko-e-o-movimento-de-consciencia-negra-na-africa-su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zrGDTUQ_KE" TargetMode="External"/><Relationship Id="rId5" Type="http://schemas.openxmlformats.org/officeDocument/2006/relationships/hyperlink" Target="https://www.letras.mus.br/playing-for-change/1522608/traducao.html" TargetMode="External"/><Relationship Id="rId4" Type="http://schemas.openxmlformats.org/officeDocument/2006/relationships/hyperlink" Target="https://www.youtube.com/watch?v=jWNEr4eHL1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wHDh6tyH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agmatismopolitico.com.br/2016/06/40-anos-do-levante-de-soweto-um-dia-para-nao-esquecer.html" TargetMode="External"/><Relationship Id="rId4" Type="http://schemas.openxmlformats.org/officeDocument/2006/relationships/hyperlink" Target="https://www.youtube.com/watch?v=gOU15CQL2M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7elBP-bCIQ" TargetMode="External"/><Relationship Id="rId2" Type="http://schemas.openxmlformats.org/officeDocument/2006/relationships/hyperlink" Target="https://piaui.folha.uol.com.br/10-frasescoisas-que-aprendi-com-nelson-mandel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unidospelosdireitoshumanos.org.br/voices-for-human-rights/nelson-mandela.html" TargetMode="External"/><Relationship Id="rId4" Type="http://schemas.openxmlformats.org/officeDocument/2006/relationships/hyperlink" Target="https://www.youtube.com/watch?v=RZY8c_a_dlQ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njRwz_dMw" TargetMode="External"/><Relationship Id="rId2" Type="http://schemas.openxmlformats.org/officeDocument/2006/relationships/hyperlink" Target="https://aventurasnahistoria.uol.com.br/noticias/reportagem/mahatma-gandhi-ha-150-anos-nascia-o-rebelde-da-paz.p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venturasnahistoria.uol.com.br/noticias/reportagem/historia-o-lado-b-de-gandhi.phtml" TargetMode="External"/><Relationship Id="rId4" Type="http://schemas.openxmlformats.org/officeDocument/2006/relationships/hyperlink" Target="https://www.youtube.com/watch?v=-4Dby3ubo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b7ha1kLlW4&amp;t=1259s" TargetMode="External"/><Relationship Id="rId2" Type="http://schemas.openxmlformats.org/officeDocument/2006/relationships/hyperlink" Target="https://www.youtube.com/watch?v=ghOnbO0z3g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sindical.org.br/filmes/dica-de-filme-um-grito-de-liberdade-cry-freedom" TargetMode="External"/><Relationship Id="rId5" Type="http://schemas.openxmlformats.org/officeDocument/2006/relationships/hyperlink" Target="https://www.stevebiko.org.br/sobre-nos" TargetMode="External"/><Relationship Id="rId4" Type="http://schemas.openxmlformats.org/officeDocument/2006/relationships/hyperlink" Target="https://www.educabras.com/ensino_medio/materia/geografia/continentes_e_paises/aulas/africa_aspectos_historic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7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8F716CC0-CAC9-43AB-ADE5-2D88EAF32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721" y="462838"/>
            <a:ext cx="11149858" cy="590529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E4CAA98C-B379-4BA6-A388-44050BDEE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700"/>
          <a:stretch/>
        </p:blipFill>
        <p:spPr>
          <a:xfrm>
            <a:off x="5724101" y="487856"/>
            <a:ext cx="5907024" cy="58943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3F779E-ECAD-4437-9EDD-785F9A996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568" y="3444673"/>
            <a:ext cx="5421837" cy="273639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6200">
                <a:solidFill>
                  <a:srgbClr val="FFFFFF"/>
                </a:solidFill>
              </a:rPr>
              <a:t>Independência Afro-Asiática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9A4B0AD5-0572-4C58-9585-CC3A735B0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" b="1"/>
          <a:stretch/>
        </p:blipFill>
        <p:spPr>
          <a:xfrm>
            <a:off x="482600" y="487859"/>
            <a:ext cx="5242955" cy="5894347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443D928-C62D-4286-9E94-2492884C0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6565" y="655320"/>
            <a:ext cx="4869025" cy="1949813"/>
          </a:xfrm>
        </p:spPr>
        <p:txBody>
          <a:bodyPr anchor="t"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1945 - 2011</a:t>
            </a:r>
          </a:p>
        </p:txBody>
      </p:sp>
    </p:spTree>
    <p:extLst>
      <p:ext uri="{BB962C8B-B14F-4D97-AF65-F5344CB8AC3E}">
        <p14:creationId xmlns:p14="http://schemas.microsoft.com/office/powerpoint/2010/main" val="35464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DB63508B-F47F-438E-BED2-0A8A8E2FB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96EB9-370B-43A5-9916-7B1CFA2E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218862"/>
            <a:ext cx="4581769" cy="2343683"/>
          </a:xfrm>
        </p:spPr>
        <p:txBody>
          <a:bodyPr>
            <a:normAutofit lnSpcReduction="10000"/>
          </a:bodyPr>
          <a:lstStyle/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Conflitos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sangrentos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grupos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armados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pela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dominação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área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países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território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muito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pequeno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fragmentação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excasses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recursos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naturais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devido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colonização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ajudam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entender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pouco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problemas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enfrentados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nações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africanas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03349CE5-2BBA-42A4-B2B6-0AA6A8A115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23" y="56271"/>
            <a:ext cx="6202284" cy="6411350"/>
          </a:xfrm>
          <a:prstGeom prst="rect">
            <a:avLst/>
          </a:prstGeom>
        </p:spPr>
      </p:pic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292D5B16-1A4B-49B6-8647-332D7BF2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7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63C8CE-B71C-4BA2-A555-B20FD9AF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continente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africano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possui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atualmente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54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países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área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30.370.000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km². Para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nível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comparação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continete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americano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possui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42.550.000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km² 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possui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36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países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5" name="Espaço Reservado para Conteúdo 4" descr="Gráfico, nome da empresa&#10;&#10;Descrição gerada automaticamente">
            <a:extLst>
              <a:ext uri="{FF2B5EF4-FFF2-40B4-BE49-F238E27FC236}">
                <a16:creationId xmlns:a16="http://schemas.microsoft.com/office/drawing/2014/main" id="{030AB7D0-6E64-4252-B40C-BB949179A1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3" y="659381"/>
            <a:ext cx="6348699" cy="55392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9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285F71-B432-49C5-A62C-FC86BF93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126436"/>
            <a:ext cx="11060043" cy="4753156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Movimento pan-africanista</a:t>
            </a:r>
          </a:p>
          <a:p>
            <a:r>
              <a:rPr lang="pt-BR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A ideologia Pan-africanista surgiu de um sentimento de solidariedade e consciência de uma origem comum entre os negros do Caribe e dos Estados Unidos. Ambos estavam envolvidos numa luta semelhante contra a violenta segregação racial. Essa solidariedade que marcou a segunda metade do séc. 19 propôs a união de todos os povos da África como forma de potencializar a voz do continente no contexto internacional.</a:t>
            </a:r>
          </a:p>
          <a:p>
            <a:pPr algn="r"/>
            <a:r>
              <a:rPr lang="pt-BR" u="sng" dirty="0">
                <a:hlinkClick r:id="rId2"/>
              </a:rPr>
              <a:t>http://www.palmares.gov.br/?p=26286</a:t>
            </a:r>
            <a:br>
              <a:rPr lang="pt-BR" dirty="0">
                <a:solidFill>
                  <a:srgbClr val="747474"/>
                </a:solidFill>
                <a:latin typeface="Open Sans" panose="020B0606030504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72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oto preta e branca de rosto de homem visto de perto&#10;&#10;Descrição gerada automaticamente">
            <a:extLst>
              <a:ext uri="{FF2B5EF4-FFF2-40B4-BE49-F238E27FC236}">
                <a16:creationId xmlns:a16="http://schemas.microsoft.com/office/drawing/2014/main" id="{B9119EEA-C6FA-4784-A04F-B3CD46F2B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91" y="1100138"/>
            <a:ext cx="3479856" cy="477996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AC3D1E3-F846-4F65-8B64-E49D9EEA5408}"/>
              </a:ext>
            </a:extLst>
          </p:cNvPr>
          <p:cNvSpPr txBox="1"/>
          <p:nvPr/>
        </p:nvSpPr>
        <p:spPr>
          <a:xfrm>
            <a:off x="8243668" y="1100138"/>
            <a:ext cx="29964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Steve Bantu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Biko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br>
              <a:rPr lang="pt-BR" dirty="0"/>
            </a:br>
            <a:r>
              <a:rPr lang="pt-BR" dirty="0"/>
              <a:t>Um dos principais líderes do movimento de valorização do povo negro e libertação dos países africanos. Foi um grande ativista político e intelectual, lutou contra o regime do apartheid na África do Sul.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 seu legado permanece na história da humanidade, em um altar reservado aos  grandes heróis...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483469-8B97-4225-9F10-54AAC27293DF}"/>
              </a:ext>
            </a:extLst>
          </p:cNvPr>
          <p:cNvSpPr txBox="1"/>
          <p:nvPr/>
        </p:nvSpPr>
        <p:spPr>
          <a:xfrm>
            <a:off x="698697" y="1100138"/>
            <a:ext cx="3249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https://www.geledes.org.br/steve-biko-e-o-movimento-de-consciencia-negra-na-africa-sul</a:t>
            </a:r>
            <a:endParaRPr lang="pt-BR" dirty="0"/>
          </a:p>
          <a:p>
            <a:endParaRPr lang="pt-BR" dirty="0"/>
          </a:p>
          <a:p>
            <a:r>
              <a:rPr lang="pt-BR" dirty="0"/>
              <a:t>Clip da música - </a:t>
            </a:r>
            <a:r>
              <a:rPr lang="pt-BR" dirty="0" err="1"/>
              <a:t>Biko</a:t>
            </a:r>
            <a:endParaRPr lang="pt-BR" dirty="0"/>
          </a:p>
          <a:p>
            <a:r>
              <a:rPr lang="pt-BR" dirty="0">
                <a:hlinkClick r:id="rId4"/>
              </a:rPr>
              <a:t>https://www.youtube.com/watch?v=jWNEr4eHL18</a:t>
            </a:r>
            <a:endParaRPr lang="pt-BR" dirty="0"/>
          </a:p>
          <a:p>
            <a:br>
              <a:rPr lang="pt-BR" dirty="0"/>
            </a:br>
            <a:r>
              <a:rPr lang="pt-BR" dirty="0"/>
              <a:t>Tradução da música – </a:t>
            </a:r>
            <a:r>
              <a:rPr lang="pt-BR" dirty="0" err="1"/>
              <a:t>Biko</a:t>
            </a:r>
            <a:endParaRPr lang="pt-BR" dirty="0"/>
          </a:p>
          <a:p>
            <a:r>
              <a:rPr lang="pt-BR" dirty="0">
                <a:hlinkClick r:id="rId5"/>
              </a:rPr>
              <a:t>https://www.letras.mus.br/playing-for-change/1522608/traducao.html</a:t>
            </a:r>
            <a:endParaRPr lang="pt-BR" dirty="0"/>
          </a:p>
          <a:p>
            <a:br>
              <a:rPr lang="pt-BR" dirty="0"/>
            </a:br>
            <a:r>
              <a:rPr lang="pt-BR" dirty="0"/>
              <a:t>Black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beatfull</a:t>
            </a:r>
            <a:br>
              <a:rPr lang="pt-BR" dirty="0"/>
            </a:br>
            <a:r>
              <a:rPr lang="pt-BR" dirty="0">
                <a:hlinkClick r:id="rId6"/>
              </a:rPr>
              <a:t>https://www.youtube.com/watch?v=BzrGDTUQ_KE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29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63508B-F47F-438E-BED2-0A8A8E2FB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C60DEA-8050-44F5-BAE3-E025ABF9CF22}"/>
              </a:ext>
            </a:extLst>
          </p:cNvPr>
          <p:cNvSpPr txBox="1"/>
          <p:nvPr/>
        </p:nvSpPr>
        <p:spPr>
          <a:xfrm>
            <a:off x="1086678" y="979711"/>
            <a:ext cx="3405809" cy="46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Biko e Nelson Mandela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0" i="0" dirty="0">
                <a:solidFill>
                  <a:srgbClr val="181818"/>
                </a:solidFill>
                <a:effectLst/>
                <a:latin typeface="Merriweather"/>
              </a:rPr>
              <a:t>“It is better to die for an idea that will live, than to live for an idea that will die”</a:t>
            </a:r>
          </a:p>
          <a:p>
            <a:pPr algn="r">
              <a:spcAft>
                <a:spcPts val="600"/>
              </a:spcAft>
            </a:pPr>
            <a:r>
              <a:rPr lang="en-US" sz="1600" dirty="0"/>
              <a:t>Steve Biko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181818"/>
              </a:solidFill>
              <a:latin typeface="Merriweather"/>
            </a:endParaRPr>
          </a:p>
          <a:p>
            <a:pPr>
              <a:spcAft>
                <a:spcPts val="600"/>
              </a:spcAft>
            </a:pPr>
            <a:r>
              <a:rPr lang="pt-BR" sz="2000" b="0" i="0" dirty="0">
                <a:solidFill>
                  <a:srgbClr val="181818"/>
                </a:solidFill>
                <a:effectLst/>
                <a:latin typeface="Merriweather"/>
              </a:rPr>
              <a:t>Tradução: </a:t>
            </a:r>
            <a:r>
              <a:rPr lang="pt-BR" b="0" i="0" dirty="0">
                <a:solidFill>
                  <a:srgbClr val="181818"/>
                </a:solidFill>
                <a:effectLst/>
                <a:latin typeface="Merriweather"/>
              </a:rPr>
              <a:t>“É melhor morrer por uma ideia que vai viver, do que viver por uma ideia que vai morrer”</a:t>
            </a:r>
          </a:p>
        </p:txBody>
      </p:sp>
      <p:pic>
        <p:nvPicPr>
          <p:cNvPr id="5" name="Espaço Reservado para Conteúdo 4" descr="Estátua de homem&#10;&#10;Descrição gerada automaticamente">
            <a:extLst>
              <a:ext uri="{FF2B5EF4-FFF2-40B4-BE49-F238E27FC236}">
                <a16:creationId xmlns:a16="http://schemas.microsoft.com/office/drawing/2014/main" id="{852E9E2F-53BE-4F23-9B14-B530EBDF2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78" y="853363"/>
            <a:ext cx="6399093" cy="515126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2D5B16-1A4B-49B6-8647-332D7BF2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oto em preto e branco de pessoas sentadas&#10;&#10;Descrição gerada automaticamente">
            <a:extLst>
              <a:ext uri="{FF2B5EF4-FFF2-40B4-BE49-F238E27FC236}">
                <a16:creationId xmlns:a16="http://schemas.microsoft.com/office/drawing/2014/main" id="{C797A539-ED15-4248-9781-B74449AF2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81" y="548640"/>
            <a:ext cx="7788249" cy="518858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F835D1F-D118-4318-ABF3-DAD224509F84}"/>
              </a:ext>
            </a:extLst>
          </p:cNvPr>
          <p:cNvSpPr txBox="1"/>
          <p:nvPr/>
        </p:nvSpPr>
        <p:spPr>
          <a:xfrm>
            <a:off x="556591" y="993914"/>
            <a:ext cx="19215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O Massacre de Soweto - ESPM</a:t>
            </a:r>
            <a:br>
              <a:rPr lang="pt-BR" dirty="0"/>
            </a:br>
            <a:r>
              <a:rPr lang="pt-BR" sz="1600" dirty="0">
                <a:hlinkClick r:id="rId3"/>
              </a:rPr>
              <a:t>https://www.youtube.com/watch?v=iDwHDh6tyHE</a:t>
            </a:r>
            <a:endParaRPr lang="pt-BR" sz="1600" dirty="0"/>
          </a:p>
          <a:p>
            <a:endParaRPr lang="pt-BR" sz="1600" dirty="0"/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Soweto </a:t>
            </a:r>
            <a:r>
              <a:rPr lang="pt-BR" sz="1600" b="1" dirty="0" err="1">
                <a:solidFill>
                  <a:schemeClr val="bg2">
                    <a:lumMod val="25000"/>
                  </a:schemeClr>
                </a:solidFill>
              </a:rPr>
              <a:t>Uprising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pt-BR" sz="1600" dirty="0">
                <a:hlinkClick r:id="rId4"/>
              </a:rPr>
              <a:t>https://www.youtube.com/watch?v=gOU15CQL2Mc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>
                <a:hlinkClick r:id="rId5"/>
              </a:rPr>
              <a:t>https://www.pragmatismopolitico.com.br/2016/06/40-anos-do-levante-de-soweto-um-dia-para-nao-esquecer</a:t>
            </a:r>
            <a:r>
              <a:rPr lang="pt-BR" sz="1600">
                <a:hlinkClick r:id="rId5"/>
              </a:rPr>
              <a:t>.html</a:t>
            </a:r>
            <a:endParaRPr lang="pt-BR" sz="160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6930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2EE432-0A66-4A7F-87BF-665DB4C8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120350"/>
            <a:ext cx="3964250" cy="375793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hlinkClick r:id="rId2"/>
              </a:rPr>
              <a:t>https://piaui.folha.uol.com.br/10-frasescoisas-que-aprendi-com-nelson-mandela/</a:t>
            </a:r>
          </a:p>
          <a:p>
            <a:r>
              <a:rPr lang="en-US" sz="2000" dirty="0" err="1"/>
              <a:t>Nexo</a:t>
            </a:r>
            <a:r>
              <a:rPr lang="en-US" sz="2000" dirty="0"/>
              <a:t> </a:t>
            </a:r>
            <a:r>
              <a:rPr lang="en-US" sz="2000" dirty="0" err="1"/>
              <a:t>Jornal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https://www.youtube.com/watch?v=d7elBP-bCIQ</a:t>
            </a:r>
            <a:endParaRPr lang="en-US" sz="2000" dirty="0"/>
          </a:p>
          <a:p>
            <a:r>
              <a:rPr lang="en-US" sz="2000" dirty="0" err="1"/>
              <a:t>Filme</a:t>
            </a:r>
            <a:r>
              <a:rPr lang="en-US" sz="2000" dirty="0"/>
              <a:t> “Invictus”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https://www.youtube.com/watch?v=RZY8c_a_dlQ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https://www.unidospelosdireitoshumanos.org.br/voices-for-human-rights/nelson-mandela.html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Espaço Reservado para Conteúdo 4" descr="Homem de terno e gravata sorrindo&#10;&#10;Descrição gerada automaticamente">
            <a:extLst>
              <a:ext uri="{FF2B5EF4-FFF2-40B4-BE49-F238E27FC236}">
                <a16:creationId xmlns:a16="http://schemas.microsoft.com/office/drawing/2014/main" id="{0A10B345-C541-4FD9-B8C2-25D5D244A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r="11134" b="-1"/>
          <a:stretch/>
        </p:blipFill>
        <p:spPr>
          <a:xfrm>
            <a:off x="5040694" y="489856"/>
            <a:ext cx="6588977" cy="587828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32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Homem de bigode&#10;&#10;Descrição gerada automaticamente">
            <a:extLst>
              <a:ext uri="{FF2B5EF4-FFF2-40B4-BE49-F238E27FC236}">
                <a16:creationId xmlns:a16="http://schemas.microsoft.com/office/drawing/2014/main" id="{4ADE73C7-6DFA-44A3-BB1E-64E11EBB8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0" b="7750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33" name="Straight Connector 19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21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8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oto em preto e branco de homem em pé&#10;&#10;Descrição gerada automaticamente">
            <a:extLst>
              <a:ext uri="{FF2B5EF4-FFF2-40B4-BE49-F238E27FC236}">
                <a16:creationId xmlns:a16="http://schemas.microsoft.com/office/drawing/2014/main" id="{48FD7001-2B1B-4F96-BA32-FA7867D1F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4" y="526222"/>
            <a:ext cx="4615129" cy="576010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8F29BA-4566-443F-BF68-684760BF8C38}"/>
              </a:ext>
            </a:extLst>
          </p:cNvPr>
          <p:cNvSpPr txBox="1"/>
          <p:nvPr/>
        </p:nvSpPr>
        <p:spPr>
          <a:xfrm>
            <a:off x="7444256" y="6395590"/>
            <a:ext cx="34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Mahatma Gandhi </a:t>
            </a:r>
          </a:p>
        </p:txBody>
      </p:sp>
      <p:pic>
        <p:nvPicPr>
          <p:cNvPr id="12" name="Imagem 11" descr="Mapa&#10;&#10;Descrição gerada automaticamente">
            <a:extLst>
              <a:ext uri="{FF2B5EF4-FFF2-40B4-BE49-F238E27FC236}">
                <a16:creationId xmlns:a16="http://schemas.microsoft.com/office/drawing/2014/main" id="{BA32D775-2597-4201-BFCD-828439A63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0" y="447675"/>
            <a:ext cx="60007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36FBC7-0035-4024-B712-847BAA41E9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2600" y="1033463"/>
            <a:ext cx="11099800" cy="484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https://aventurasnahistoria.uol.com.br/noticias/reportagem/mahatma-gandhi-ha-150-anos-nascia-o-rebelde-da-paz.phtml</a:t>
            </a:r>
            <a:endParaRPr lang="pt-BR" dirty="0"/>
          </a:p>
          <a:p>
            <a:endParaRPr lang="pt-BR" dirty="0"/>
          </a:p>
          <a:p>
            <a:r>
              <a:rPr lang="pt-BR" dirty="0"/>
              <a:t>British Pathé</a:t>
            </a:r>
            <a:br>
              <a:rPr lang="pt-BR" dirty="0"/>
            </a:br>
            <a:r>
              <a:rPr lang="pt-BR" dirty="0">
                <a:hlinkClick r:id="rId3"/>
              </a:rPr>
              <a:t>https://www.youtube.com/watch?v=P6njRwz_dMw</a:t>
            </a:r>
            <a:endParaRPr lang="pt-BR" dirty="0"/>
          </a:p>
          <a:p>
            <a:endParaRPr lang="pt-BR" dirty="0"/>
          </a:p>
          <a:p>
            <a:r>
              <a:rPr lang="pt-BR" dirty="0"/>
              <a:t>Partição da Índia</a:t>
            </a:r>
            <a:br>
              <a:rPr lang="pt-BR" dirty="0"/>
            </a:br>
            <a:r>
              <a:rPr lang="pt-BR" dirty="0">
                <a:hlinkClick r:id="rId4"/>
              </a:rPr>
              <a:t>https://www.youtube.com/watch?v=-4Dby3uboVI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5"/>
              </a:rPr>
              <a:t>https://aventurasnahistoria.uol.com.br/noticias/reportagem/historia-o-lado-b-de-gandhi.phtml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53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989317-323F-4968-84A8-9B8EE7B5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US" sz="2000" dirty="0"/>
              <a:t>Essa charge retrata um </a:t>
            </a:r>
            <a:r>
              <a:rPr lang="en-US" sz="2000" dirty="0" err="1"/>
              <a:t>pouco</a:t>
            </a:r>
            <a:r>
              <a:rPr lang="en-US" sz="2000" dirty="0"/>
              <a:t> do </a:t>
            </a:r>
            <a:r>
              <a:rPr lang="en-US" sz="2000" dirty="0" err="1"/>
              <a:t>ocorrido</a:t>
            </a:r>
            <a:r>
              <a:rPr lang="en-US" sz="2000" dirty="0"/>
              <a:t> no </a:t>
            </a:r>
            <a:r>
              <a:rPr lang="en-US" sz="2000" dirty="0" err="1"/>
              <a:t>século</a:t>
            </a:r>
            <a:r>
              <a:rPr lang="en-US" sz="2000" dirty="0"/>
              <a:t> XIX, e </a:t>
            </a:r>
            <a:r>
              <a:rPr lang="en-US" sz="2000" dirty="0" err="1"/>
              <a:t>apresenta</a:t>
            </a:r>
            <a:r>
              <a:rPr lang="en-US" sz="2000" dirty="0"/>
              <a:t> </a:t>
            </a:r>
            <a:r>
              <a:rPr lang="en-US" sz="2000" dirty="0" err="1"/>
              <a:t>detalhes</a:t>
            </a:r>
            <a:r>
              <a:rPr lang="en-US" sz="2000" dirty="0"/>
              <a:t> a </a:t>
            </a:r>
            <a:r>
              <a:rPr lang="en-US" sz="2000" dirty="0" err="1"/>
              <a:t>serem</a:t>
            </a:r>
            <a:r>
              <a:rPr lang="en-US" sz="2000" dirty="0"/>
              <a:t> </a:t>
            </a:r>
            <a:r>
              <a:rPr lang="en-US" sz="2000" dirty="0" err="1"/>
              <a:t>observados</a:t>
            </a:r>
            <a:r>
              <a:rPr lang="en-US" sz="2000" dirty="0"/>
              <a:t> e </a:t>
            </a:r>
            <a:r>
              <a:rPr lang="en-US" sz="2000" dirty="0" err="1"/>
              <a:t>considerados</a:t>
            </a:r>
            <a:r>
              <a:rPr lang="en-US" sz="2000" dirty="0"/>
              <a:t> </a:t>
            </a:r>
            <a:r>
              <a:rPr lang="en-US" sz="2000" dirty="0" err="1"/>
              <a:t>atualmente</a:t>
            </a:r>
            <a:r>
              <a:rPr lang="en-US" sz="2000" dirty="0"/>
              <a:t>.</a:t>
            </a:r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CB2605D6-4A98-4331-A1BC-662B57C09F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94" y="1732339"/>
            <a:ext cx="6588977" cy="33933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1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26F1D-C288-44C0-A1B9-D661CBE1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861398"/>
            <a:ext cx="4433957" cy="50168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Gandhi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desenvolveu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filosofia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chamada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satyagraha.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dessa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concepção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Gandhi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pregou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pacifismo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lutar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libertação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Índia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relação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britânicos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Destacam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-se Nessa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000" dirty="0"/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Desobediência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Civil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Jejuns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Marchas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Marcha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 Sal)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Boicotes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produtos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ingleses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Espaço Reservado para Conteúdo 3" descr="Foto em preto e branco de homem com arma na mão&#10;&#10;Descrição gerada automaticamente com confiança média">
            <a:extLst>
              <a:ext uri="{FF2B5EF4-FFF2-40B4-BE49-F238E27FC236}">
                <a16:creationId xmlns:a16="http://schemas.microsoft.com/office/drawing/2014/main" id="{42E99B92-8403-42FF-9585-766AADC9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r="-1" b="-1"/>
          <a:stretch/>
        </p:blipFill>
        <p:spPr>
          <a:xfrm>
            <a:off x="5040694" y="489856"/>
            <a:ext cx="6588977" cy="58782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21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7AA2CB-E9A4-44FC-9ED1-4F8A5A65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3408255"/>
            <a:ext cx="3995765" cy="224695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No </a:t>
            </a:r>
            <a:r>
              <a:rPr lang="en-US" sz="2000" dirty="0" err="1"/>
              <a:t>início</a:t>
            </a:r>
            <a:r>
              <a:rPr lang="en-US" sz="2000" dirty="0"/>
              <a:t> do </a:t>
            </a:r>
            <a:r>
              <a:rPr lang="en-US" sz="2000" b="1" dirty="0" err="1"/>
              <a:t>século</a:t>
            </a:r>
            <a:r>
              <a:rPr lang="en-US" sz="2000" b="1" dirty="0"/>
              <a:t> XIX</a:t>
            </a:r>
            <a:r>
              <a:rPr lang="en-US" sz="2000" dirty="0"/>
              <a:t>, </a:t>
            </a:r>
            <a:r>
              <a:rPr lang="en-US" sz="2000" dirty="0" err="1"/>
              <a:t>várias</a:t>
            </a:r>
            <a:r>
              <a:rPr lang="en-US" sz="2000" dirty="0"/>
              <a:t>  </a:t>
            </a:r>
            <a:r>
              <a:rPr lang="en-US" sz="2000" dirty="0" err="1"/>
              <a:t>nações</a:t>
            </a:r>
            <a:r>
              <a:rPr lang="en-US" sz="2000" dirty="0"/>
              <a:t>  </a:t>
            </a:r>
            <a:r>
              <a:rPr lang="en-US" sz="2000" dirty="0" err="1"/>
              <a:t>europeias</a:t>
            </a:r>
            <a:r>
              <a:rPr lang="en-US" sz="2000" dirty="0"/>
              <a:t> </a:t>
            </a:r>
            <a:r>
              <a:rPr lang="en-US" sz="2000" dirty="0" err="1"/>
              <a:t>iniciaram</a:t>
            </a:r>
            <a:r>
              <a:rPr lang="en-US" sz="2000" dirty="0"/>
              <a:t> um </a:t>
            </a:r>
            <a:r>
              <a:rPr lang="en-US" sz="2000" dirty="0" err="1"/>
              <a:t>processo</a:t>
            </a:r>
            <a:r>
              <a:rPr lang="en-US" sz="2000" dirty="0"/>
              <a:t> </a:t>
            </a:r>
            <a:r>
              <a:rPr lang="en-US" sz="2000" dirty="0" err="1"/>
              <a:t>conhecido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neocolonialismo</a:t>
            </a:r>
            <a:r>
              <a:rPr lang="en-US" sz="2000" dirty="0"/>
              <a:t>.</a:t>
            </a:r>
          </a:p>
          <a:p>
            <a:r>
              <a:rPr lang="en-US" sz="2000" dirty="0"/>
              <a:t>Este </a:t>
            </a:r>
            <a:r>
              <a:rPr lang="en-US" sz="2000" dirty="0" err="1"/>
              <a:t>processo</a:t>
            </a:r>
            <a:r>
              <a:rPr lang="en-US" sz="2000" dirty="0"/>
              <a:t> </a:t>
            </a:r>
            <a:r>
              <a:rPr lang="en-US" sz="2000" dirty="0" err="1"/>
              <a:t>teve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base o </a:t>
            </a:r>
            <a:r>
              <a:rPr lang="en-US" sz="2000" b="1" dirty="0" err="1"/>
              <a:t>racismo</a:t>
            </a:r>
            <a:r>
              <a:rPr lang="en-US" sz="2000" b="1" dirty="0"/>
              <a:t> </a:t>
            </a:r>
            <a:r>
              <a:rPr lang="en-US" sz="2000" b="1" dirty="0" err="1"/>
              <a:t>científico</a:t>
            </a:r>
            <a:r>
              <a:rPr lang="en-US" sz="2000" dirty="0"/>
              <a:t>, </a:t>
            </a:r>
            <a:r>
              <a:rPr lang="en-US" sz="2000" dirty="0" err="1"/>
              <a:t>ou</a:t>
            </a:r>
            <a:r>
              <a:rPr lang="en-US" sz="2000" dirty="0"/>
              <a:t>  </a:t>
            </a:r>
            <a:r>
              <a:rPr lang="en-US" sz="2000" dirty="0" err="1"/>
              <a:t>darwinismo</a:t>
            </a:r>
            <a:r>
              <a:rPr lang="en-US" sz="2000" dirty="0"/>
              <a:t> social.</a:t>
            </a:r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0066C8F6-B514-4686-9932-CCCAEDF7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85" y="659381"/>
            <a:ext cx="6004595" cy="55392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8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2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3" name="Straight Connector 74">
            <a:extLst>
              <a:ext uri="{FF2B5EF4-FFF2-40B4-BE49-F238E27FC236}">
                <a16:creationId xmlns:a16="http://schemas.microsoft.com/office/drawing/2014/main" id="{5971AF9D-C565-4DF8-BDC9-EE1451B02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CCBDD5-8DC4-4C21-9752-7B839360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32" y="89436"/>
            <a:ext cx="7780468" cy="66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Content Placeholder 1029">
            <a:extLst>
              <a:ext uri="{FF2B5EF4-FFF2-40B4-BE49-F238E27FC236}">
                <a16:creationId xmlns:a16="http://schemas.microsoft.com/office/drawing/2014/main" id="{3B1EEC35-6485-469A-9236-02F08D6F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064" y="5605999"/>
            <a:ext cx="3667357" cy="745560"/>
          </a:xfrm>
        </p:spPr>
        <p:txBody>
          <a:bodyPr>
            <a:normAutofit/>
          </a:bodyPr>
          <a:lstStyle/>
          <a:p>
            <a:r>
              <a:rPr lang="en-US" sz="1800" dirty="0" err="1"/>
              <a:t>Mapa</a:t>
            </a:r>
            <a:r>
              <a:rPr lang="en-US" sz="1800" dirty="0"/>
              <a:t> </a:t>
            </a:r>
            <a:r>
              <a:rPr lang="en-US" sz="1800" dirty="0" err="1"/>
              <a:t>atual</a:t>
            </a:r>
            <a:r>
              <a:rPr lang="en-US" sz="1800" dirty="0"/>
              <a:t> dos </a:t>
            </a:r>
            <a:r>
              <a:rPr lang="en-US" sz="1800" dirty="0" err="1"/>
              <a:t>países</a:t>
            </a:r>
            <a:r>
              <a:rPr lang="en-US" sz="1800" dirty="0"/>
              <a:t> </a:t>
            </a:r>
            <a:r>
              <a:rPr lang="en-US" sz="1800" dirty="0" err="1"/>
              <a:t>africanos</a:t>
            </a:r>
            <a:endParaRPr lang="en-US" sz="1800" dirty="0"/>
          </a:p>
        </p:txBody>
      </p:sp>
      <p:cxnSp>
        <p:nvCxnSpPr>
          <p:cNvPr id="1035" name="Straight Connector 76">
            <a:extLst>
              <a:ext uri="{FF2B5EF4-FFF2-40B4-BE49-F238E27FC236}">
                <a16:creationId xmlns:a16="http://schemas.microsoft.com/office/drawing/2014/main" id="{E1661F5C-3018-4F57-B263-B9267D4DE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5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213248-EB1D-4692-BAFE-9D28B5F2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139484"/>
            <a:ext cx="10799689" cy="4740108"/>
          </a:xfrm>
        </p:spPr>
        <p:txBody>
          <a:bodyPr/>
          <a:lstStyle/>
          <a:p>
            <a:r>
              <a:rPr lang="pt-BR" dirty="0"/>
              <a:t>“ Descolonização da África e Ásia ou Independência?”</a:t>
            </a:r>
          </a:p>
          <a:p>
            <a:endParaRPr lang="pt-BR" dirty="0"/>
          </a:p>
          <a:p>
            <a:r>
              <a:rPr lang="pt-BR" dirty="0"/>
              <a:t>O termo mais comum é “descolonização”, porém alguns historiadores tem evitado o uso do termo, uma vez que ele enfatiza a “retirada” dos colonizadores e não os movimentos pelas independências dos países.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04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CAE276-6BA0-143F-2341-D59D9CFF5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 bwMode="auto">
          <a:xfrm>
            <a:off x="20" y="10"/>
            <a:ext cx="12191980" cy="68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30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6" name="Straight Connector 205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8" name="Straight Connector 205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0" name="Straight Connector 2058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1" name="Straight Connector 2060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072" name="Rectangle 2062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86C910EB-BFA3-4C5F-AECA-B06DE3A6D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9853"/>
            <a:ext cx="11147071" cy="58782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E6F7BA-FD88-44DF-8111-7B9BDB3C2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r="-1" b="-1"/>
          <a:stretch/>
        </p:blipFill>
        <p:spPr bwMode="auto">
          <a:xfrm>
            <a:off x="72045" y="439456"/>
            <a:ext cx="12119955" cy="59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4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093EDE-1669-4040-BFDE-16889F3E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04" y="1055077"/>
            <a:ext cx="10552327" cy="469860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Fatores de Influência nas </a:t>
            </a:r>
            <a:r>
              <a:rPr lang="pt-BR" dirty="0">
                <a:solidFill>
                  <a:srgbClr val="FF0000"/>
                </a:solidFill>
              </a:rPr>
              <a:t>independências Afro-Asiáticas:</a:t>
            </a:r>
          </a:p>
          <a:p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Fim da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Guerra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Mundial</a:t>
            </a:r>
          </a:p>
          <a:p>
            <a:pPr marL="342900" indent="-342900">
              <a:buFontTx/>
              <a:buChar char="-"/>
            </a:pPr>
            <a:endParaRPr lang="pt-BR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Movimentos de luta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pela independência</a:t>
            </a:r>
          </a:p>
          <a:p>
            <a:pPr marL="342900" indent="-342900">
              <a:buFontTx/>
              <a:buChar char="-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Negritude</a:t>
            </a:r>
          </a:p>
          <a:p>
            <a:pPr marL="342900" indent="-342900">
              <a:buFontTx/>
              <a:buChar char="-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Grupos de guerrilha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(armados e organizados) que lutaram na guerra</a:t>
            </a:r>
          </a:p>
          <a:p>
            <a:pPr marL="342900" indent="-342900">
              <a:buFontTx/>
              <a:buChar char="-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Pan-africanismo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ONU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decreta a carta de autodeterminação dos povos</a:t>
            </a:r>
          </a:p>
        </p:txBody>
      </p:sp>
    </p:spTree>
    <p:extLst>
      <p:ext uri="{BB962C8B-B14F-4D97-AF65-F5344CB8AC3E}">
        <p14:creationId xmlns:p14="http://schemas.microsoft.com/office/powerpoint/2010/main" val="267723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1E016-B2A0-4EFB-8689-3570F38F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967410"/>
            <a:ext cx="10755243" cy="491218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Sugestões:</a:t>
            </a:r>
          </a:p>
          <a:p>
            <a:endParaRPr lang="pt-BR" sz="800" dirty="0"/>
          </a:p>
          <a:p>
            <a:r>
              <a:rPr lang="pt-BR" sz="2200" dirty="0"/>
              <a:t>A Descolonização – </a:t>
            </a:r>
            <a:r>
              <a:rPr lang="pt-BR" sz="2200" dirty="0" err="1"/>
              <a:t>Nerdologia</a:t>
            </a:r>
            <a:br>
              <a:rPr lang="pt-BR" sz="2200" dirty="0"/>
            </a:br>
            <a:r>
              <a:rPr lang="pt-BR" sz="2200" dirty="0">
                <a:hlinkClick r:id="rId2"/>
              </a:rPr>
              <a:t>https://www.youtube.com/watch?v=ghOnbO0z3gA</a:t>
            </a:r>
            <a:endParaRPr lang="pt-BR" sz="2200" dirty="0"/>
          </a:p>
          <a:p>
            <a:r>
              <a:rPr lang="pt-BR" sz="2200" dirty="0"/>
              <a:t>Heróis da Independência Africana</a:t>
            </a:r>
            <a:br>
              <a:rPr lang="pt-BR" sz="2200" dirty="0"/>
            </a:br>
            <a:r>
              <a:rPr lang="pt-BR" sz="2200" dirty="0">
                <a:hlinkClick r:id="rId3"/>
              </a:rPr>
              <a:t>https://www.youtube.com/watch?v=4b7ha1kLlW4&amp;t=1259s</a:t>
            </a:r>
            <a:endParaRPr lang="pt-BR" sz="2200" dirty="0"/>
          </a:p>
          <a:p>
            <a:r>
              <a:rPr lang="pt-BR" sz="2200" dirty="0"/>
              <a:t>Aspectos históricos</a:t>
            </a:r>
          </a:p>
          <a:p>
            <a:r>
              <a:rPr lang="pt-BR" sz="2200" dirty="0">
                <a:hlinkClick r:id="rId4"/>
              </a:rPr>
              <a:t>https://www.educabras.com/ensino_medio/materia/geografia/continentes_e_paises/aulas/africa_aspectos_historicos</a:t>
            </a:r>
            <a:endParaRPr lang="pt-BR" sz="2200" dirty="0"/>
          </a:p>
          <a:p>
            <a:r>
              <a:rPr lang="pt-BR" sz="2200" dirty="0"/>
              <a:t>Instituto Cultural Steve </a:t>
            </a:r>
            <a:r>
              <a:rPr lang="pt-BR" sz="2200" dirty="0" err="1"/>
              <a:t>Biko</a:t>
            </a:r>
            <a:endParaRPr lang="pt-BR" sz="2200" dirty="0"/>
          </a:p>
          <a:p>
            <a:r>
              <a:rPr lang="pt-BR" sz="2200" dirty="0">
                <a:hlinkClick r:id="rId5"/>
              </a:rPr>
              <a:t>https://www.stevebiko.org.br/sobre-nos</a:t>
            </a:r>
            <a:endParaRPr lang="pt-BR" sz="2200" dirty="0"/>
          </a:p>
          <a:p>
            <a:r>
              <a:rPr lang="pt-BR" sz="2200" dirty="0"/>
              <a:t>Filme: Um grito de Liberdade</a:t>
            </a:r>
            <a:br>
              <a:rPr lang="pt-BR" sz="2200" dirty="0"/>
            </a:br>
            <a:r>
              <a:rPr lang="pt-BR" sz="2200" dirty="0">
                <a:hlinkClick r:id="rId6"/>
              </a:rPr>
              <a:t>https://fsindical.org.br/filmes/dica-de-filme-um-grito-de-liberdade-cry-freedom</a:t>
            </a:r>
            <a:endParaRPr lang="pt-BR" sz="2200" dirty="0"/>
          </a:p>
          <a:p>
            <a:endParaRPr lang="pt-BR" dirty="0"/>
          </a:p>
          <a:p>
            <a:endParaRPr lang="pt-BR" dirty="0"/>
          </a:p>
          <a:p>
            <a:endParaRPr lang="pt-BR" sz="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427956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LightSeedLeftStep">
      <a:dk1>
        <a:srgbClr val="000000"/>
      </a:dk1>
      <a:lt1>
        <a:srgbClr val="FFFFFF"/>
      </a:lt1>
      <a:dk2>
        <a:srgbClr val="292441"/>
      </a:dk2>
      <a:lt2>
        <a:srgbClr val="E2E8E7"/>
      </a:lt2>
      <a:accent1>
        <a:srgbClr val="E6768A"/>
      </a:accent1>
      <a:accent2>
        <a:srgbClr val="E058A9"/>
      </a:accent2>
      <a:accent3>
        <a:srgbClr val="E576E6"/>
      </a:accent3>
      <a:accent4>
        <a:srgbClr val="A658E0"/>
      </a:accent4>
      <a:accent5>
        <a:srgbClr val="8876E6"/>
      </a:accent5>
      <a:accent6>
        <a:srgbClr val="587CE0"/>
      </a:accent6>
      <a:hlink>
        <a:srgbClr val="568E84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848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Merriweather</vt:lpstr>
      <vt:lpstr>Open Sans</vt:lpstr>
      <vt:lpstr>Seaford</vt:lpstr>
      <vt:lpstr>LevelVTI</vt:lpstr>
      <vt:lpstr>Independência Afro-Asiática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Independência Afro-Asiática</dc:title>
  <dc:creator>Danielle Lemos</dc:creator>
  <cp:lastModifiedBy>emerson.bastos@colegiorodin.com.br</cp:lastModifiedBy>
  <cp:revision>4</cp:revision>
  <dcterms:created xsi:type="dcterms:W3CDTF">2021-07-22T01:41:31Z</dcterms:created>
  <dcterms:modified xsi:type="dcterms:W3CDTF">2022-08-12T01:40:55Z</dcterms:modified>
</cp:coreProperties>
</file>