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F69E3-8298-4E07-802C-79CB48BAE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6199B3-AEF1-490B-8677-558A81EBC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9AA44C-451C-43FD-AF13-FE7EAB51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361B-BA70-4E51-BE78-2057DC49CF81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280480-C0B2-43CD-A267-14060273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C6DD41-3CCB-4E4C-937D-C394005D0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CC6A-B7B0-478D-9529-706493E0C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75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8FDF0-6852-440F-932A-39B76BEC4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DD5F11-E4C8-463D-AD03-E20F4EDDE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F5B45F-5C9B-4BB9-8F4C-2C0C058A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361B-BA70-4E51-BE78-2057DC49CF81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76C565-CEC4-4DB3-8904-CE5501ED4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07A4D6-B8F1-4AF2-8D21-43412CCC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CC6A-B7B0-478D-9529-706493E0C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87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E65D523-E825-43AC-B393-DB04C63C1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904E19D-BCD4-402A-9CE5-B5F9E8C5F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6C103E-8124-4EDB-92DC-1EC8BC6B3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361B-BA70-4E51-BE78-2057DC49CF81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93651B-F0A8-421A-AB08-6671F490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08EE3C-C315-45F5-B7D5-0A760AE2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CC6A-B7B0-478D-9529-706493E0C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30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6EADFB-DF61-49FF-9454-B2CD7EF3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570922-D7DC-4BAE-9E33-513871F06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F8D4CE-52A8-43DC-AEA8-50274AF1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361B-BA70-4E51-BE78-2057DC49CF81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7CD082-4C38-4C6E-9974-B894E242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467F54-4C1C-4FD4-AAF7-B7F279B4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CC6A-B7B0-478D-9529-706493E0C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35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1274D-7970-471F-93A3-59AC8CF89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BA8B0F-3310-4A56-9E4C-5B10D7C27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F62171-4CED-4F61-93EB-3806CA1D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361B-BA70-4E51-BE78-2057DC49CF81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25EFEC-167B-4C01-872B-B20C8A26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C8C755-5049-4C99-AD20-99B3C89B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CC6A-B7B0-478D-9529-706493E0C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70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5929D-D8C8-469F-9249-9C24ECE9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EDDDD8-5455-4294-98FB-C35A578EC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8FE913-DCB1-4008-B9EB-6F35E6114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B0D293-7B90-4A19-8150-D0995B76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361B-BA70-4E51-BE78-2057DC49CF81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079737-4A33-4E81-9AED-31CB1B3CB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D898D1-AFE9-4989-B87F-A161AB32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CC6A-B7B0-478D-9529-706493E0C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83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A706A-E1EC-4743-9E41-542BFE31D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F842E1-179D-4D9F-BA70-457E3A206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94DF94-2B0F-43EC-9F42-656AB2F35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BEDE02E-0475-42E0-961B-3AC53468E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1DA71FD-F1BC-4DA7-AD19-E7F94C2FF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95F6148-9BBC-4E3E-A6FD-7C83DE967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361B-BA70-4E51-BE78-2057DC49CF81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183BF1F-4624-495C-970B-40D399C02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47A846F-F2E7-4454-BAFC-5F10A912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CC6A-B7B0-478D-9529-706493E0C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65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8BBE5-DD78-4E60-9EA2-8A612BE93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69207FB-A323-4406-9385-A8754BD9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361B-BA70-4E51-BE78-2057DC49CF81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501A7D-8D05-4103-9E47-4C7709A43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B2B0782-5166-47BF-92FC-003F19A0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CC6A-B7B0-478D-9529-706493E0C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52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CD12825-CA0D-404A-A023-0C190341A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361B-BA70-4E51-BE78-2057DC49CF81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490F9E3-91BF-47CE-A70D-F2127B542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557F617-782D-4E50-BE36-09E90FA2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CC6A-B7B0-478D-9529-706493E0C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03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B7994-E6F4-4E9F-83D4-1E8B34A4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12E915-BF5F-47CF-A24A-3C1755138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52ABC7-D312-4BD4-9DB0-580CBC839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45A7D9-540A-45CD-AB05-57B6475F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361B-BA70-4E51-BE78-2057DC49CF81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E2ECD0-B07E-459D-BEFC-F206FC0A9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04036A-AE62-4A76-B396-8E12A3B0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CC6A-B7B0-478D-9529-706493E0C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01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387BD-EAC8-4371-A8BC-F205E5807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D4B06DF-47DB-4708-8B52-BE970DC4E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A15BD0-1166-458E-A498-920C49C1C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433603-0A67-4C46-9C1C-72FD797C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361B-BA70-4E51-BE78-2057DC49CF81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80D772-C6F1-44F9-92AB-DA706E05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671C19-3AAB-4921-B9C7-8DC7AE549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CC6A-B7B0-478D-9529-706493E0C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78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8F1416B-B107-40E1-BBAB-0F9B10FD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292910-BE8A-410C-AE21-97D074FB3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B930BF-E094-43F5-B1CF-A52AB71FA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2361B-BA70-4E51-BE78-2057DC49CF81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FED087-0B60-43D8-8F6B-EBD11FA88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AD1DDF-3CB8-4BEE-A016-807D35CC4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CC6A-B7B0-478D-9529-706493E0C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64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yI0oAWTEhs" TargetMode="External"/><Relationship Id="rId2" Type="http://schemas.openxmlformats.org/officeDocument/2006/relationships/hyperlink" Target="https://www.youtube.com/watch?v=BIqEXbVhQNk&amp;t=1522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OEpPur4Rq5w" TargetMode="External"/><Relationship Id="rId4" Type="http://schemas.openxmlformats.org/officeDocument/2006/relationships/hyperlink" Target="https://www.youtube.com/watch?v=j-5uOoJ9QV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ua.br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ua.g12.br/maua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Homem de terno e gravata&#10;&#10;Descrição gerada automaticamente">
            <a:extLst>
              <a:ext uri="{FF2B5EF4-FFF2-40B4-BE49-F238E27FC236}">
                <a16:creationId xmlns:a16="http://schemas.microsoft.com/office/drawing/2014/main" id="{1EBE34FB-D764-471E-81BF-D97F29109A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2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6D728DC-9733-4682-997E-760407E4F68F}"/>
              </a:ext>
            </a:extLst>
          </p:cNvPr>
          <p:cNvSpPr txBox="1"/>
          <p:nvPr/>
        </p:nvSpPr>
        <p:spPr>
          <a:xfrm>
            <a:off x="3685735" y="6144768"/>
            <a:ext cx="5289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O Segundo Reinado 1840 - 1889</a:t>
            </a:r>
          </a:p>
        </p:txBody>
      </p:sp>
    </p:spTree>
    <p:extLst>
      <p:ext uri="{BB962C8B-B14F-4D97-AF65-F5344CB8AC3E}">
        <p14:creationId xmlns:p14="http://schemas.microsoft.com/office/powerpoint/2010/main" val="149343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D637AC-F7EC-4EA9-9A34-15ADE0FFD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  <a:latin typeface="+mj-lt"/>
              </a:rPr>
              <a:t>Uma breve biografia</a:t>
            </a:r>
          </a:p>
          <a:p>
            <a:pPr marL="0" indent="0">
              <a:buNone/>
            </a:pPr>
            <a:br>
              <a:rPr lang="pt-BR" sz="1600" dirty="0">
                <a:solidFill>
                  <a:srgbClr val="FF0000"/>
                </a:solidFill>
                <a:latin typeface="+mj-lt"/>
              </a:rPr>
            </a:br>
            <a:r>
              <a:rPr lang="pt-BR" sz="2000" dirty="0"/>
              <a:t>Pedro de Alcântara (D. Pedro II) foi o chefe de Estado que mais tempo esteve à frente do governo brasileiro. Ainda hoje é um dos personagens mais lembrados da história do país, e é considerado por muitos historiadores um grande estadista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Pedro II foi conhecido também por ser um homem das letras, lembrado como o “imperador filósofo”. O imperador conhecia muito as artes, era amante da ciência e da tecnologia, em suas viagens pela Europa e pelos EUA visitava as feiras de ciências e as exposições tecnológicas</a:t>
            </a:r>
          </a:p>
          <a:p>
            <a:pPr marL="0" indent="0">
              <a:buNone/>
            </a:pPr>
            <a:endParaRPr lang="pt-BR" sz="1600" dirty="0">
              <a:latin typeface="+mj-lt"/>
            </a:endParaRPr>
          </a:p>
          <a:p>
            <a:pPr marL="0" indent="0">
              <a:buNone/>
            </a:pPr>
            <a:r>
              <a:rPr lang="pt-BR" sz="2000" dirty="0"/>
              <a:t>Dom Pedro também foi um grande amante do Brasil, isso ficou muito claro em seu diário pessoal, nas cartas escritas e nos testemunhos das pessoas que conviveram com ele. Em seu caixão, foi enterrado com ele um pouquinho de terra de cada província brasileira </a:t>
            </a:r>
          </a:p>
        </p:txBody>
      </p:sp>
    </p:spTree>
    <p:extLst>
      <p:ext uri="{BB962C8B-B14F-4D97-AF65-F5344CB8AC3E}">
        <p14:creationId xmlns:p14="http://schemas.microsoft.com/office/powerpoint/2010/main" val="158408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Foto em preto e branco de homem com arma na mão&#10;&#10;Descrição gerada automaticamente">
            <a:extLst>
              <a:ext uri="{FF2B5EF4-FFF2-40B4-BE49-F238E27FC236}">
                <a16:creationId xmlns:a16="http://schemas.microsoft.com/office/drawing/2014/main" id="{E0D18C67-3C80-4974-B979-9484E8B36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"/>
          <a:stretch/>
        </p:blipFill>
        <p:spPr>
          <a:xfrm>
            <a:off x="0" y="-94536"/>
            <a:ext cx="12192000" cy="6857990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5298EC-0D82-462E-A73F-9135F855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800" dirty="0"/>
              <a:t>Essa charge </a:t>
            </a:r>
            <a:r>
              <a:rPr lang="en-US" sz="1800" dirty="0" err="1"/>
              <a:t>representa</a:t>
            </a:r>
            <a:r>
              <a:rPr lang="en-US" sz="1800" dirty="0"/>
              <a:t> a </a:t>
            </a:r>
            <a:r>
              <a:rPr lang="en-US" sz="1800" dirty="0" err="1"/>
              <a:t>política</a:t>
            </a:r>
            <a:r>
              <a:rPr lang="en-US" sz="1800" dirty="0"/>
              <a:t> interna </a:t>
            </a:r>
            <a:r>
              <a:rPr lang="en-US" sz="1800" dirty="0" err="1"/>
              <a:t>durante</a:t>
            </a:r>
            <a:r>
              <a:rPr lang="en-US" sz="1800" dirty="0"/>
              <a:t> o </a:t>
            </a:r>
            <a:r>
              <a:rPr lang="en-US" sz="1800" b="1" dirty="0"/>
              <a:t>Segundo </a:t>
            </a:r>
            <a:r>
              <a:rPr lang="en-US" sz="1800" b="1" dirty="0" err="1"/>
              <a:t>reinado</a:t>
            </a:r>
            <a:r>
              <a:rPr lang="en-US" sz="1800" dirty="0"/>
              <a:t>. Dom Pedro </a:t>
            </a:r>
            <a:r>
              <a:rPr lang="en-US" sz="1800" dirty="0" err="1"/>
              <a:t>fazia</a:t>
            </a:r>
            <a:r>
              <a:rPr lang="en-US" sz="1800" dirty="0"/>
              <a:t> </a:t>
            </a:r>
            <a:r>
              <a:rPr lang="en-US" sz="1800" dirty="0" err="1"/>
              <a:t>uma</a:t>
            </a:r>
            <a:r>
              <a:rPr lang="en-US" sz="1800" dirty="0"/>
              <a:t> </a:t>
            </a:r>
            <a:r>
              <a:rPr lang="en-US" sz="1800" dirty="0" err="1"/>
              <a:t>política</a:t>
            </a:r>
            <a:r>
              <a:rPr lang="en-US" sz="1800" dirty="0"/>
              <a:t> de </a:t>
            </a:r>
            <a:r>
              <a:rPr lang="en-US" sz="1800" dirty="0" err="1"/>
              <a:t>conciliação</a:t>
            </a:r>
            <a:r>
              <a:rPr lang="en-US" sz="1800" dirty="0"/>
              <a:t>, </a:t>
            </a:r>
            <a:r>
              <a:rPr lang="en-US" sz="1800" dirty="0" err="1"/>
              <a:t>ora</a:t>
            </a:r>
            <a:r>
              <a:rPr lang="en-US" sz="1800" dirty="0"/>
              <a:t> </a:t>
            </a:r>
            <a:r>
              <a:rPr lang="en-US" sz="1800" dirty="0" err="1"/>
              <a:t>apoiando</a:t>
            </a:r>
            <a:r>
              <a:rPr lang="en-US" sz="1800" dirty="0"/>
              <a:t> </a:t>
            </a: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liberais</a:t>
            </a:r>
            <a:r>
              <a:rPr lang="en-US" sz="1800" dirty="0"/>
              <a:t> </a:t>
            </a:r>
            <a:r>
              <a:rPr lang="en-US" sz="1800" dirty="0" err="1"/>
              <a:t>ora</a:t>
            </a:r>
            <a:r>
              <a:rPr lang="en-US" sz="1800" dirty="0"/>
              <a:t> </a:t>
            </a:r>
            <a:r>
              <a:rPr lang="en-US" sz="1800" dirty="0" err="1"/>
              <a:t>apoiando</a:t>
            </a:r>
            <a:r>
              <a:rPr lang="en-US" sz="1800" dirty="0"/>
              <a:t> </a:t>
            </a: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conservadores</a:t>
            </a:r>
            <a:r>
              <a:rPr lang="en-US" sz="1800" dirty="0"/>
              <a:t> para a </a:t>
            </a:r>
            <a:r>
              <a:rPr lang="en-US" sz="1800" dirty="0" err="1"/>
              <a:t>chefia</a:t>
            </a:r>
            <a:r>
              <a:rPr lang="en-US" sz="1800" dirty="0"/>
              <a:t> do </a:t>
            </a:r>
            <a:r>
              <a:rPr lang="en-US" sz="1800" dirty="0" err="1"/>
              <a:t>gabinete</a:t>
            </a:r>
            <a:r>
              <a:rPr lang="en-US" sz="1800" dirty="0"/>
              <a:t> de </a:t>
            </a:r>
            <a:r>
              <a:rPr lang="en-US" sz="1800" dirty="0" err="1"/>
              <a:t>ministros</a:t>
            </a:r>
            <a:r>
              <a:rPr lang="en-US" sz="1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9499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838B87CB-75E9-41F8-B424-EDCFD72B9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24" y="643466"/>
            <a:ext cx="6656883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3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45E735-BCDD-4D73-A2DF-39E08A418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1216596"/>
            <a:ext cx="9941319" cy="49255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 dirty="0"/>
              <a:t>Mauá – O Imperador e o Rei</a:t>
            </a:r>
          </a:p>
          <a:p>
            <a:pPr marL="0" indent="0">
              <a:buNone/>
            </a:pPr>
            <a:r>
              <a:rPr lang="pt-BR" sz="2000" dirty="0">
                <a:hlinkClick r:id="rId2"/>
              </a:rPr>
              <a:t>https://www.youtube.com/watch?v=BIqEXbVhQNk&amp;t=1522s</a:t>
            </a:r>
            <a:endParaRPr lang="pt-BR" sz="2000" dirty="0"/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r>
              <a:rPr lang="pt-BR" sz="2000" dirty="0"/>
              <a:t>Nos  Tempos do Imperador – Apresentação</a:t>
            </a:r>
            <a:br>
              <a:rPr lang="pt-BR" sz="2000" dirty="0"/>
            </a:br>
            <a:r>
              <a:rPr lang="pt-BR" sz="2000" dirty="0">
                <a:hlinkClick r:id="rId3"/>
              </a:rPr>
              <a:t>https://www.youtube.com/watch?v=eyI0oAWTEhs</a:t>
            </a:r>
            <a:endParaRPr lang="pt-BR" sz="2000" dirty="0"/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r>
              <a:rPr lang="pt-BR" sz="2000" dirty="0"/>
              <a:t>Globo Repórter – História das Ferrovias no Brasil</a:t>
            </a:r>
          </a:p>
          <a:p>
            <a:pPr marL="0" indent="0">
              <a:buNone/>
            </a:pPr>
            <a:r>
              <a:rPr lang="pt-BR" sz="2000" dirty="0">
                <a:hlinkClick r:id="rId4"/>
              </a:rPr>
              <a:t>https://www.youtube.com/watch?v=j-5uOoJ9QVk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Nos Tempos do Imperador -  Capítulo I</a:t>
            </a:r>
          </a:p>
          <a:p>
            <a:pPr marL="0" indent="0">
              <a:buNone/>
            </a:pPr>
            <a:r>
              <a:rPr lang="pt-BR" sz="2000" dirty="0">
                <a:hlinkClick r:id="rId5"/>
              </a:rPr>
              <a:t>https://www.youtube.com/watch?v=OEpPur4Rq5w</a:t>
            </a: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911BE883-46B4-412C-B6C3-88A2FF74B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ço Reservado para Conteúdo 7" descr="Homem de terno e gravata&#10;&#10;Descrição gerada automaticamente">
            <a:extLst>
              <a:ext uri="{FF2B5EF4-FFF2-40B4-BE49-F238E27FC236}">
                <a16:creationId xmlns:a16="http://schemas.microsoft.com/office/drawing/2014/main" id="{081693F1-68EC-4783-8A0C-7BC7DCCF2C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5" b="-1"/>
          <a:stretch/>
        </p:blipFill>
        <p:spPr>
          <a:xfrm>
            <a:off x="644652" y="722376"/>
            <a:ext cx="6263640" cy="5413248"/>
          </a:xfrm>
          <a:prstGeom prst="rect">
            <a:avLst/>
          </a:prstGeom>
          <a:effectLst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8A0E71E-0A3C-4DCF-9C12-6BE5DF50E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753" y="2438401"/>
            <a:ext cx="3667036" cy="3779520"/>
          </a:xfrm>
        </p:spPr>
        <p:txBody>
          <a:bodyPr>
            <a:normAutofit lnSpcReduction="10000"/>
          </a:bodyPr>
          <a:lstStyle/>
          <a:p>
            <a:r>
              <a:rPr lang="en-US" sz="1800" dirty="0" err="1"/>
              <a:t>Irineu</a:t>
            </a:r>
            <a:r>
              <a:rPr lang="en-US" sz="1800" dirty="0"/>
              <a:t> Evangelista de Souza, </a:t>
            </a:r>
            <a:r>
              <a:rPr lang="en-US" sz="1800" dirty="0" err="1"/>
              <a:t>ou</a:t>
            </a:r>
            <a:r>
              <a:rPr lang="en-US" sz="1800" dirty="0"/>
              <a:t> </a:t>
            </a:r>
            <a:r>
              <a:rPr lang="en-US" sz="1800" dirty="0" err="1"/>
              <a:t>Barão</a:t>
            </a:r>
            <a:r>
              <a:rPr lang="en-US" sz="1800" dirty="0"/>
              <a:t> de </a:t>
            </a:r>
            <a:r>
              <a:rPr lang="en-US" sz="1800" dirty="0" err="1"/>
              <a:t>Mauá</a:t>
            </a:r>
            <a:r>
              <a:rPr lang="en-US" sz="1800" dirty="0"/>
              <a:t> </a:t>
            </a:r>
            <a:r>
              <a:rPr lang="en-US" sz="1800" dirty="0" err="1"/>
              <a:t>foi</a:t>
            </a:r>
            <a:r>
              <a:rPr lang="en-US" sz="1800" dirty="0"/>
              <a:t> o </a:t>
            </a:r>
            <a:r>
              <a:rPr lang="en-US" sz="1800" dirty="0" err="1"/>
              <a:t>maior</a:t>
            </a:r>
            <a:r>
              <a:rPr lang="en-US" sz="1800" dirty="0"/>
              <a:t> </a:t>
            </a:r>
            <a:r>
              <a:rPr lang="en-US" sz="1800" dirty="0" err="1"/>
              <a:t>empresário</a:t>
            </a:r>
            <a:r>
              <a:rPr lang="en-US" sz="1800" dirty="0"/>
              <a:t> do </a:t>
            </a:r>
            <a:r>
              <a:rPr lang="en-US" sz="1800" dirty="0" err="1"/>
              <a:t>Brasil</a:t>
            </a:r>
            <a:r>
              <a:rPr lang="en-US" sz="1800" dirty="0"/>
              <a:t> </a:t>
            </a:r>
            <a:r>
              <a:rPr lang="en-US" sz="1800" dirty="0" err="1"/>
              <a:t>durante</a:t>
            </a:r>
            <a:r>
              <a:rPr lang="en-US" sz="1800" dirty="0"/>
              <a:t> o Segundo </a:t>
            </a:r>
            <a:r>
              <a:rPr lang="en-US" sz="1800" dirty="0" err="1"/>
              <a:t>reinado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/>
              <a:t>O </a:t>
            </a:r>
            <a:r>
              <a:rPr lang="en-US" sz="1800" dirty="0" err="1"/>
              <a:t>Barão</a:t>
            </a:r>
            <a:r>
              <a:rPr lang="en-US" sz="1800" dirty="0"/>
              <a:t> de </a:t>
            </a:r>
            <a:r>
              <a:rPr lang="en-US" sz="1800" dirty="0" err="1"/>
              <a:t>Mauá</a:t>
            </a:r>
            <a:r>
              <a:rPr lang="en-US" sz="1800" dirty="0"/>
              <a:t> </a:t>
            </a:r>
            <a:r>
              <a:rPr lang="en-US" sz="1800" dirty="0" err="1"/>
              <a:t>foi</a:t>
            </a:r>
            <a:r>
              <a:rPr lang="en-US" sz="1800" dirty="0"/>
              <a:t> o </a:t>
            </a:r>
            <a:r>
              <a:rPr lang="en-US" sz="1800" dirty="0" err="1"/>
              <a:t>responsável</a:t>
            </a:r>
            <a:r>
              <a:rPr lang="en-US" sz="1800" dirty="0"/>
              <a:t> </a:t>
            </a:r>
            <a:r>
              <a:rPr lang="en-US" sz="1800" dirty="0" err="1"/>
              <a:t>direto</a:t>
            </a:r>
            <a:r>
              <a:rPr lang="en-US" sz="1800" dirty="0"/>
              <a:t> por </a:t>
            </a:r>
            <a:r>
              <a:rPr lang="en-US" sz="1800" dirty="0" err="1"/>
              <a:t>trazer</a:t>
            </a:r>
            <a:r>
              <a:rPr lang="en-US" sz="1800" dirty="0"/>
              <a:t> as </a:t>
            </a:r>
            <a:r>
              <a:rPr lang="en-US" sz="1800" dirty="0" err="1"/>
              <a:t>ferrovias</a:t>
            </a:r>
            <a:r>
              <a:rPr lang="en-US" sz="1800" dirty="0"/>
              <a:t> </a:t>
            </a:r>
            <a:r>
              <a:rPr lang="en-US" sz="1800" dirty="0" err="1"/>
              <a:t>ao</a:t>
            </a:r>
            <a:r>
              <a:rPr lang="en-US" sz="1800" dirty="0"/>
              <a:t> </a:t>
            </a:r>
            <a:r>
              <a:rPr lang="en-US" sz="1800" dirty="0" err="1"/>
              <a:t>Brasil</a:t>
            </a:r>
            <a:r>
              <a:rPr lang="en-US" sz="1800" dirty="0"/>
              <a:t>, </a:t>
            </a:r>
            <a:r>
              <a:rPr lang="en-US" sz="1800" dirty="0" err="1"/>
              <a:t>fazer</a:t>
            </a:r>
            <a:r>
              <a:rPr lang="en-US" sz="1800" dirty="0"/>
              <a:t> a </a:t>
            </a:r>
            <a:r>
              <a:rPr lang="en-US" sz="1800" dirty="0" err="1"/>
              <a:t>implantação</a:t>
            </a:r>
            <a:r>
              <a:rPr lang="en-US" sz="1800" dirty="0"/>
              <a:t> dos </a:t>
            </a:r>
            <a:r>
              <a:rPr lang="en-US" sz="1800" dirty="0" err="1"/>
              <a:t>cabos</a:t>
            </a:r>
            <a:r>
              <a:rPr lang="en-US" sz="1800" dirty="0"/>
              <a:t> de </a:t>
            </a:r>
            <a:r>
              <a:rPr lang="en-US" sz="1800" dirty="0" err="1"/>
              <a:t>telégrafo</a:t>
            </a:r>
            <a:r>
              <a:rPr lang="en-US" sz="1800" dirty="0"/>
              <a:t> </a:t>
            </a:r>
            <a:r>
              <a:rPr lang="en-US" sz="1800" dirty="0" err="1"/>
              <a:t>ligando</a:t>
            </a:r>
            <a:r>
              <a:rPr lang="en-US" sz="1800" dirty="0"/>
              <a:t> o </a:t>
            </a:r>
            <a:r>
              <a:rPr lang="en-US" sz="1800" dirty="0" err="1"/>
              <a:t>Brasil</a:t>
            </a:r>
            <a:r>
              <a:rPr lang="en-US" sz="1800" dirty="0"/>
              <a:t> à Europa, e </a:t>
            </a:r>
            <a:r>
              <a:rPr lang="en-US" sz="1800" dirty="0" err="1"/>
              <a:t>realizar</a:t>
            </a:r>
            <a:r>
              <a:rPr lang="en-US" sz="1800" dirty="0"/>
              <a:t> a </a:t>
            </a:r>
            <a:r>
              <a:rPr lang="en-US" sz="1800" dirty="0" err="1"/>
              <a:t>iluminação</a:t>
            </a:r>
            <a:r>
              <a:rPr lang="en-US" sz="1800" dirty="0"/>
              <a:t> do Rio de Janeiro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https://maua.br/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http://www.maua.g12.br/maua/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872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3952452-6FBF-418D-BDCC-3D5169E32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0595" y="28138"/>
            <a:ext cx="6420983" cy="571272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32C2A47-8472-492E-AE2B-A0F90B094D66}"/>
              </a:ext>
            </a:extLst>
          </p:cNvPr>
          <p:cNvSpPr txBox="1"/>
          <p:nvPr/>
        </p:nvSpPr>
        <p:spPr>
          <a:xfrm>
            <a:off x="3706867" y="5795888"/>
            <a:ext cx="6358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À partir de 1830, o Brasil vivencia um grande crescimentos na economia cafeeira. Até meados de 1950, o café será o principal produto de exportação do país</a:t>
            </a:r>
          </a:p>
        </p:txBody>
      </p:sp>
    </p:spTree>
    <p:extLst>
      <p:ext uri="{BB962C8B-B14F-4D97-AF65-F5344CB8AC3E}">
        <p14:creationId xmlns:p14="http://schemas.microsoft.com/office/powerpoint/2010/main" val="260024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56140B-53D6-4313-A46F-29369FEE5F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" b="1905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30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ço Reservado para Conteúdo 4" descr="Foto preta e branca de pessoas na frente de uma cerca&#10;&#10;Descrição gerada automaticamente">
            <a:extLst>
              <a:ext uri="{FF2B5EF4-FFF2-40B4-BE49-F238E27FC236}">
                <a16:creationId xmlns:a16="http://schemas.microsoft.com/office/drawing/2014/main" id="{DAC27968-98D6-47C3-AC11-76ABAC32E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2" y="1435243"/>
            <a:ext cx="6064660" cy="3987513"/>
          </a:xfrm>
          <a:prstGeom prst="rect">
            <a:avLst/>
          </a:prstGeom>
          <a:effectLst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D7FC9E-E39B-4A24-B7A7-5413DC35A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9792" y="1062280"/>
            <a:ext cx="3897745" cy="4860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“O </a:t>
            </a:r>
            <a:r>
              <a:rPr lang="en-US" sz="1800" dirty="0" err="1"/>
              <a:t>Brasil</a:t>
            </a:r>
            <a:r>
              <a:rPr lang="en-US" sz="1800" dirty="0"/>
              <a:t> é o café, e o café é o negro”</a:t>
            </a:r>
          </a:p>
          <a:p>
            <a:endParaRPr lang="en-US" sz="1800" dirty="0"/>
          </a:p>
          <a:p>
            <a:r>
              <a:rPr lang="en-US" sz="1800" dirty="0"/>
              <a:t>A </a:t>
            </a:r>
            <a:r>
              <a:rPr lang="en-US" sz="1800" dirty="0" err="1"/>
              <a:t>cafeicultura</a:t>
            </a:r>
            <a:r>
              <a:rPr lang="en-US" sz="1800" dirty="0"/>
              <a:t> </a:t>
            </a:r>
            <a:r>
              <a:rPr lang="en-US" sz="1800" dirty="0" err="1"/>
              <a:t>brasileira</a:t>
            </a:r>
            <a:r>
              <a:rPr lang="en-US" sz="1800" dirty="0"/>
              <a:t> </a:t>
            </a:r>
            <a:r>
              <a:rPr lang="en-US" sz="1800" dirty="0" err="1"/>
              <a:t>contou</a:t>
            </a:r>
            <a:r>
              <a:rPr lang="en-US" sz="1800" dirty="0"/>
              <a:t> com o </a:t>
            </a:r>
            <a:r>
              <a:rPr lang="en-US" sz="1800" dirty="0" err="1"/>
              <a:t>uso</a:t>
            </a:r>
            <a:r>
              <a:rPr lang="en-US" sz="1800" dirty="0"/>
              <a:t> </a:t>
            </a:r>
            <a:r>
              <a:rPr lang="en-US" sz="1800" dirty="0" err="1"/>
              <a:t>ostensivo</a:t>
            </a:r>
            <a:r>
              <a:rPr lang="en-US" sz="1800" dirty="0"/>
              <a:t> de </a:t>
            </a:r>
            <a:r>
              <a:rPr lang="en-US" sz="1800" dirty="0" err="1"/>
              <a:t>mão</a:t>
            </a:r>
            <a:r>
              <a:rPr lang="en-US" sz="1800" dirty="0"/>
              <a:t>-de-</a:t>
            </a:r>
            <a:r>
              <a:rPr lang="en-US" sz="1800" dirty="0" err="1"/>
              <a:t>obra</a:t>
            </a:r>
            <a:r>
              <a:rPr lang="en-US" sz="1800" dirty="0"/>
              <a:t> </a:t>
            </a:r>
            <a:r>
              <a:rPr lang="en-US" sz="1800" dirty="0" err="1"/>
              <a:t>escravizada</a:t>
            </a:r>
            <a:r>
              <a:rPr lang="en-US" sz="1800" dirty="0"/>
              <a:t>.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 err="1"/>
              <a:t>Os</a:t>
            </a:r>
            <a:r>
              <a:rPr lang="en-US" sz="1800" dirty="0"/>
              <a:t> “</a:t>
            </a:r>
            <a:r>
              <a:rPr lang="en-US" sz="1800" dirty="0" err="1"/>
              <a:t>barões</a:t>
            </a:r>
            <a:r>
              <a:rPr lang="en-US" sz="1800" dirty="0"/>
              <a:t> do café” </a:t>
            </a:r>
            <a:r>
              <a:rPr lang="en-US" sz="1800" dirty="0" err="1"/>
              <a:t>foram</a:t>
            </a:r>
            <a:r>
              <a:rPr lang="en-US" sz="1800" dirty="0"/>
              <a:t> </a:t>
            </a: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últimos</a:t>
            </a:r>
            <a:r>
              <a:rPr lang="en-US" sz="1800" dirty="0"/>
              <a:t> a </a:t>
            </a:r>
            <a:r>
              <a:rPr lang="en-US" sz="1800" dirty="0" err="1"/>
              <a:t>aceitarem</a:t>
            </a:r>
            <a:r>
              <a:rPr lang="en-US" sz="1800" dirty="0"/>
              <a:t> a </a:t>
            </a:r>
            <a:r>
              <a:rPr lang="en-US" sz="1800" dirty="0" err="1"/>
              <a:t>abolição</a:t>
            </a:r>
            <a:r>
              <a:rPr lang="en-US" sz="1800" dirty="0"/>
              <a:t> da </a:t>
            </a:r>
            <a:r>
              <a:rPr lang="en-US" sz="1800" dirty="0" err="1"/>
              <a:t>escravidão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 err="1"/>
              <a:t>Mesmo</a:t>
            </a:r>
            <a:r>
              <a:rPr lang="en-US" sz="1800" dirty="0"/>
              <a:t> </a:t>
            </a:r>
            <a:r>
              <a:rPr lang="en-US" sz="1800" dirty="0" err="1"/>
              <a:t>após</a:t>
            </a:r>
            <a:r>
              <a:rPr lang="en-US" sz="1800" dirty="0"/>
              <a:t> a </a:t>
            </a:r>
            <a:r>
              <a:rPr lang="en-US" sz="1800" dirty="0" err="1"/>
              <a:t>proibição</a:t>
            </a:r>
            <a:r>
              <a:rPr lang="en-US" sz="1800" dirty="0"/>
              <a:t> do </a:t>
            </a:r>
            <a:r>
              <a:rPr lang="en-US" sz="1800" dirty="0" err="1"/>
              <a:t>tráfico</a:t>
            </a:r>
            <a:r>
              <a:rPr lang="en-US" sz="1800" dirty="0"/>
              <a:t> </a:t>
            </a:r>
            <a:r>
              <a:rPr lang="en-US" sz="1800" dirty="0" err="1"/>
              <a:t>negreiro</a:t>
            </a:r>
            <a:r>
              <a:rPr lang="en-US" sz="1800" dirty="0"/>
              <a:t>, </a:t>
            </a:r>
            <a:r>
              <a:rPr lang="en-US" sz="1800" dirty="0" err="1"/>
              <a:t>vários</a:t>
            </a:r>
            <a:r>
              <a:rPr lang="en-US" sz="1800" dirty="0"/>
              <a:t> </a:t>
            </a:r>
            <a:r>
              <a:rPr lang="en-US" sz="1800" dirty="0" err="1"/>
              <a:t>fazendeiros</a:t>
            </a:r>
            <a:r>
              <a:rPr lang="en-US" sz="1800" dirty="0"/>
              <a:t> </a:t>
            </a:r>
            <a:r>
              <a:rPr lang="en-US" sz="1800" dirty="0" err="1"/>
              <a:t>trouxeram</a:t>
            </a:r>
            <a:r>
              <a:rPr lang="en-US" sz="1800" dirty="0"/>
              <a:t> </a:t>
            </a:r>
            <a:r>
              <a:rPr lang="en-US" sz="1800" dirty="0" err="1"/>
              <a:t>escravizados</a:t>
            </a:r>
            <a:r>
              <a:rPr lang="en-US" sz="1800" dirty="0"/>
              <a:t> de </a:t>
            </a:r>
            <a:r>
              <a:rPr lang="en-US" sz="1800" dirty="0" err="1"/>
              <a:t>outras</a:t>
            </a:r>
            <a:r>
              <a:rPr lang="en-US" sz="1800" dirty="0"/>
              <a:t> </a:t>
            </a:r>
            <a:r>
              <a:rPr lang="en-US" sz="1800" dirty="0" err="1"/>
              <a:t>regiões</a:t>
            </a:r>
            <a:r>
              <a:rPr lang="en-US" sz="1800" dirty="0"/>
              <a:t> do </a:t>
            </a:r>
            <a:r>
              <a:rPr lang="en-US" sz="1800" dirty="0" err="1"/>
              <a:t>Brasil</a:t>
            </a:r>
            <a:r>
              <a:rPr lang="en-US" sz="1800" dirty="0"/>
              <a:t> para </a:t>
            </a:r>
            <a:r>
              <a:rPr lang="en-US" sz="1800" dirty="0" err="1"/>
              <a:t>trabalharem</a:t>
            </a:r>
            <a:r>
              <a:rPr lang="en-US" sz="1800" dirty="0"/>
              <a:t> </a:t>
            </a:r>
            <a:r>
              <a:rPr lang="en-US" sz="1800" dirty="0" err="1"/>
              <a:t>nas</a:t>
            </a:r>
            <a:r>
              <a:rPr lang="en-US" sz="1800" dirty="0"/>
              <a:t> </a:t>
            </a:r>
            <a:r>
              <a:rPr lang="en-US" sz="1800" dirty="0" err="1"/>
              <a:t>lavouras</a:t>
            </a:r>
            <a:r>
              <a:rPr lang="en-US" sz="1800" dirty="0"/>
              <a:t> de café.</a:t>
            </a:r>
          </a:p>
        </p:txBody>
      </p:sp>
    </p:spTree>
    <p:extLst>
      <p:ext uri="{BB962C8B-B14F-4D97-AF65-F5344CB8AC3E}">
        <p14:creationId xmlns:p14="http://schemas.microsoft.com/office/powerpoint/2010/main" val="606053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447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Danielle Lemos</dc:creator>
  <cp:lastModifiedBy>Sala 04</cp:lastModifiedBy>
  <cp:revision>8</cp:revision>
  <dcterms:created xsi:type="dcterms:W3CDTF">2021-08-09T23:44:56Z</dcterms:created>
  <dcterms:modified xsi:type="dcterms:W3CDTF">2023-09-11T12:16:11Z</dcterms:modified>
</cp:coreProperties>
</file>