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3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2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6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fKwr2HfHIA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skMoRMgrr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0-ztQyqMx0" TargetMode="External"/><Relationship Id="rId5" Type="http://schemas.openxmlformats.org/officeDocument/2006/relationships/hyperlink" Target="https://www.youtube.com/watch?v=I-4ufwgjT0s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00" y="0"/>
            <a:ext cx="12203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9F5D68-3D95-43BF-ACDE-75B3AF83A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5DD24F-CFA9-4F28-BAB1-BEDA994ED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062727" cy="2833528"/>
          </a:xfrm>
        </p:spPr>
        <p:txBody>
          <a:bodyPr anchor="b">
            <a:normAutofit/>
          </a:bodyPr>
          <a:lstStyle/>
          <a:p>
            <a:pPr algn="l"/>
            <a:r>
              <a:rPr lang="pt-BR" dirty="0">
                <a:solidFill>
                  <a:schemeClr val="tx2"/>
                </a:solidFill>
              </a:rPr>
              <a:t>Revolução haitiana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455D59-25A2-4844-A045-9FF0EF601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4074784"/>
            <a:ext cx="5062726" cy="1640216"/>
          </a:xfrm>
        </p:spPr>
        <p:txBody>
          <a:bodyPr anchor="t">
            <a:normAutofit/>
          </a:bodyPr>
          <a:lstStyle/>
          <a:p>
            <a:pPr algn="l"/>
            <a:r>
              <a:rPr lang="pt-BR" sz="2200" dirty="0">
                <a:solidFill>
                  <a:schemeClr val="tx2"/>
                </a:solidFill>
              </a:rPr>
              <a:t>1804 – Independência do Haiti</a:t>
            </a:r>
          </a:p>
        </p:txBody>
      </p:sp>
      <p:pic>
        <p:nvPicPr>
          <p:cNvPr id="5" name="Imagem 4" descr="Desenho de futebol&#10;&#10;Descrição gerada automaticamente com confiança baixa">
            <a:extLst>
              <a:ext uri="{FF2B5EF4-FFF2-40B4-BE49-F238E27FC236}">
                <a16:creationId xmlns:a16="http://schemas.microsoft.com/office/drawing/2014/main" id="{FE696A7E-D527-4EF1-B174-BA4264747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r="5447" b="-1"/>
          <a:stretch/>
        </p:blipFill>
        <p:spPr>
          <a:xfrm>
            <a:off x="838200" y="838200"/>
            <a:ext cx="46170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82A7BCB-B29D-4DA2-8A55-27E1ACC1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422" y="1294228"/>
            <a:ext cx="2461625" cy="1336430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Sugestão</a:t>
            </a:r>
            <a:r>
              <a:rPr lang="en-US" sz="1800" dirty="0">
                <a:solidFill>
                  <a:schemeClr val="tx2"/>
                </a:solidFill>
              </a:rPr>
              <a:t>: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https://www.youtube.com/watch?v=7_52HmVT5aA</a:t>
            </a:r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4B939165-6E0F-4986-9754-663C60B33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7" y="410548"/>
            <a:ext cx="7277607" cy="58948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Espaço Reservado para Conteúdo 4" descr="Diagrama, Mapa&#10;&#10;Descrição gerada automaticamente">
            <a:extLst>
              <a:ext uri="{FF2B5EF4-FFF2-40B4-BE49-F238E27FC236}">
                <a16:creationId xmlns:a16="http://schemas.microsoft.com/office/drawing/2014/main" id="{2D8BD01D-D974-4F9C-B0B5-426D063CA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53"/>
          <a:stretch/>
        </p:blipFill>
        <p:spPr>
          <a:xfrm>
            <a:off x="-2988" y="10"/>
            <a:ext cx="12188952" cy="6856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1D0CC-CCAC-438D-80EC-4CCECE936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lum bright="70000" contrast="-70000"/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BD1636-9054-40A5-A483-B554F6C5E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lum bright="70000" contrast="-70000"/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7"/>
          <a:stretch/>
        </p:blipFill>
        <p:spPr>
          <a:xfrm rot="10800000">
            <a:off x="0" y="3047998"/>
            <a:ext cx="640488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915CCE-EA4F-44BD-BB85-157DC820A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1789 - Revolução francesa</a:t>
            </a:r>
          </a:p>
          <a:p>
            <a:r>
              <a:rPr lang="pt-BR" dirty="0"/>
              <a:t>1791 – Movimentos pela abolição na colônia francesa</a:t>
            </a:r>
          </a:p>
          <a:p>
            <a:r>
              <a:rPr lang="pt-BR" dirty="0"/>
              <a:t>1794 – Abolição da escravidão nas colônias</a:t>
            </a:r>
          </a:p>
          <a:p>
            <a:r>
              <a:rPr lang="pt-BR" dirty="0"/>
              <a:t>1802 – Restauração da escravidão no governo de Napoleão</a:t>
            </a:r>
          </a:p>
          <a:p>
            <a:r>
              <a:rPr lang="pt-BR" dirty="0"/>
              <a:t>1804 – Proclamação da Independência do Haiti </a:t>
            </a:r>
          </a:p>
        </p:txBody>
      </p:sp>
    </p:spTree>
    <p:extLst>
      <p:ext uri="{BB962C8B-B14F-4D97-AF65-F5344CB8AC3E}">
        <p14:creationId xmlns:p14="http://schemas.microsoft.com/office/powerpoint/2010/main" val="209716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Espaço Reservado para Conteúdo 4" descr="Pessoas montadas em cavalos&#10;&#10;Descrição gerada automaticamente com confiança média">
            <a:extLst>
              <a:ext uri="{FF2B5EF4-FFF2-40B4-BE49-F238E27FC236}">
                <a16:creationId xmlns:a16="http://schemas.microsoft.com/office/drawing/2014/main" id="{1835E86C-6A58-4289-8F3A-DF509BCD4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7" r="-1" b="7635"/>
          <a:stretch/>
        </p:blipFill>
        <p:spPr>
          <a:xfrm>
            <a:off x="-2988" y="10"/>
            <a:ext cx="12188952" cy="6856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1D0CC-CCAC-438D-80EC-4CCECE936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lum bright="70000" contrast="-70000"/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BD1636-9054-40A5-A483-B554F6C5E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lum bright="70000" contrast="-70000"/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7"/>
          <a:stretch/>
        </p:blipFill>
        <p:spPr>
          <a:xfrm rot="10800000">
            <a:off x="0" y="3047998"/>
            <a:ext cx="640488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Espaço Reservado para Conteúdo 10" descr="Homem com uniforme militar&#10;&#10;Descrição gerada automaticamente">
            <a:extLst>
              <a:ext uri="{FF2B5EF4-FFF2-40B4-BE49-F238E27FC236}">
                <a16:creationId xmlns:a16="http://schemas.microsoft.com/office/drawing/2014/main" id="{007A9937-DA77-47CA-A955-4D212F03A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422"/>
          <a:stretch/>
        </p:blipFill>
        <p:spPr>
          <a:xfrm>
            <a:off x="20" y="1376"/>
            <a:ext cx="6094455" cy="6856624"/>
          </a:xfrm>
          <a:prstGeom prst="rect">
            <a:avLst/>
          </a:prstGeom>
        </p:spPr>
      </p:pic>
      <p:pic>
        <p:nvPicPr>
          <p:cNvPr id="15" name="Imagem 14" descr="Homem com chapéu&#10;&#10;Descrição gerada automaticamente">
            <a:extLst>
              <a:ext uri="{FF2B5EF4-FFF2-40B4-BE49-F238E27FC236}">
                <a16:creationId xmlns:a16="http://schemas.microsoft.com/office/drawing/2014/main" id="{5F07F63F-FEAF-4957-B6BE-2D0B3FCBB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10581" b="2"/>
          <a:stretch/>
        </p:blipFill>
        <p:spPr>
          <a:xfrm>
            <a:off x="6094475" y="10"/>
            <a:ext cx="6094475" cy="6857990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0E59F0CC-DC7B-4E3A-B966-01975657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726538"/>
            <a:ext cx="4495800" cy="5017076"/>
          </a:xfrm>
        </p:spPr>
        <p:txBody>
          <a:bodyPr anchor="ctr">
            <a:norm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Toussant</a:t>
            </a:r>
            <a:r>
              <a:rPr lang="en-US" sz="1800" dirty="0">
                <a:solidFill>
                  <a:srgbClr val="FFFFFF"/>
                </a:solidFill>
              </a:rPr>
              <a:t> Louverture (1743 – 1803)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Jean Jacques </a:t>
            </a:r>
            <a:r>
              <a:rPr lang="en-US" sz="1800" dirty="0" err="1">
                <a:solidFill>
                  <a:srgbClr val="FFFFFF"/>
                </a:solidFill>
              </a:rPr>
              <a:t>Dessaline</a:t>
            </a:r>
            <a:r>
              <a:rPr lang="en-US" sz="1800" dirty="0">
                <a:solidFill>
                  <a:srgbClr val="FFFFFF"/>
                </a:solidFill>
              </a:rPr>
              <a:t> (1758 – 1806)</a:t>
            </a:r>
          </a:p>
        </p:txBody>
      </p:sp>
    </p:spTree>
    <p:extLst>
      <p:ext uri="{BB962C8B-B14F-4D97-AF65-F5344CB8AC3E}">
        <p14:creationId xmlns:p14="http://schemas.microsoft.com/office/powerpoint/2010/main" val="200875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2D46F-C48E-4461-A19B-D244194F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A6453C-5851-46D8-A790-031DA34D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9BE27F6-E3F8-429A-9EE5-11EBEC25C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2464"/>
            <a:ext cx="4209625" cy="25257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7D3ED00-5EC2-4470-CEFB-FEBC79CD3F9F}"/>
              </a:ext>
            </a:extLst>
          </p:cNvPr>
          <p:cNvSpPr txBox="1"/>
          <p:nvPr/>
        </p:nvSpPr>
        <p:spPr>
          <a:xfrm>
            <a:off x="6622473" y="1551709"/>
            <a:ext cx="42096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Revolução haitiana – </a:t>
            </a:r>
            <a:r>
              <a:rPr lang="pt-BR" dirty="0" err="1"/>
              <a:t>Nerdologia</a:t>
            </a:r>
            <a:br>
              <a:rPr lang="pt-BR" dirty="0"/>
            </a:br>
            <a:r>
              <a:rPr lang="pt-BR" dirty="0">
                <a:hlinkClick r:id="rId5"/>
              </a:rPr>
              <a:t>https://www.youtube.com/watch?v=I-4ufwgjT0s</a:t>
            </a:r>
            <a:endParaRPr lang="pt-BR" dirty="0"/>
          </a:p>
          <a:p>
            <a:endParaRPr lang="pt-BR" dirty="0"/>
          </a:p>
          <a:p>
            <a:r>
              <a:rPr lang="pt-BR" dirty="0"/>
              <a:t>Mulheres na Revolução Haitiana</a:t>
            </a:r>
          </a:p>
          <a:p>
            <a:r>
              <a:rPr lang="pt-BR" dirty="0">
                <a:hlinkClick r:id="rId6"/>
              </a:rPr>
              <a:t>https://www.youtube.com/watch?v=40-ztQyqMx0</a:t>
            </a:r>
            <a:endParaRPr lang="pt-BR" dirty="0"/>
          </a:p>
          <a:p>
            <a:br>
              <a:rPr lang="pt-BR" dirty="0"/>
            </a:br>
            <a:r>
              <a:rPr lang="pt-BR" dirty="0"/>
              <a:t>“Haiti” por Guilherme Weber</a:t>
            </a:r>
            <a:br>
              <a:rPr lang="pt-BR" dirty="0"/>
            </a:br>
            <a:r>
              <a:rPr lang="pt-BR" dirty="0">
                <a:hlinkClick r:id="rId7"/>
              </a:rPr>
              <a:t>https://www.youtube.com/watch?v=skMoRMgrr08</a:t>
            </a:r>
            <a:endParaRPr lang="pt-BR" dirty="0"/>
          </a:p>
          <a:p>
            <a:br>
              <a:rPr lang="pt-BR" dirty="0"/>
            </a:br>
            <a:r>
              <a:rPr lang="pt-BR" dirty="0"/>
              <a:t>Haiti – Análise da letra</a:t>
            </a:r>
            <a:br>
              <a:rPr lang="pt-BR" dirty="0"/>
            </a:br>
            <a:r>
              <a:rPr lang="pt-BR" dirty="0">
                <a:hlinkClick r:id="rId8"/>
              </a:rPr>
              <a:t>https://www.youtube.com/watch?v=MfKwr2HfHIA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38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D033E9-B9CF-63CA-FE28-56569696C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84" y="693108"/>
            <a:ext cx="8403762" cy="54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810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151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AvenirNext LT Pro Medium</vt:lpstr>
      <vt:lpstr>BlockprintVTI</vt:lpstr>
      <vt:lpstr>Revolução haitiana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haitiana</dc:title>
  <dc:creator>Danielle Lemos</dc:creator>
  <cp:lastModifiedBy>Danielle Lemos</cp:lastModifiedBy>
  <cp:revision>8</cp:revision>
  <dcterms:created xsi:type="dcterms:W3CDTF">2021-05-07T01:50:12Z</dcterms:created>
  <dcterms:modified xsi:type="dcterms:W3CDTF">2023-05-14T23:59:09Z</dcterms:modified>
</cp:coreProperties>
</file>