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0" r:id="rId5"/>
    <p:sldId id="261" r:id="rId6"/>
    <p:sldId id="266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C3E0910-793C-46A0-8623-CEAD4857882F}" type="datetime1">
              <a:rPr lang="pt-BR" smtClean="0"/>
              <a:t>12/03/2023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9EE704A-765A-48C7-8594-25B15929F837}" type="datetime1">
              <a:rPr lang="pt-BR" smtClean="0"/>
              <a:t>12/03/2023</a:t>
            </a:fld>
            <a:endParaRPr lang="en-US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Clique para editar o texto Mestre</a:t>
            </a:r>
            <a:endParaRPr lang="en-US"/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 estilo de título Mestre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t-BR"/>
              <a:t>Clique para editar o estilo do subtítulo Mestre</a:t>
            </a:r>
            <a:endParaRPr lang="en-US" dirty="0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B5B4-4D0A-4964-A1A3-B85B0EE00890}" type="datetime1">
              <a:rPr lang="pt-BR" smtClean="0"/>
              <a:t>12/03/2023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E1A5F9-C71D-4DE8-8BF4-9F6FC06A94B8}" type="datetime1">
              <a:rPr lang="pt-BR" smtClean="0"/>
              <a:t>12/03/2023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 estilo de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1DCD7D-5BFD-485D-AED5-B62EAACA4CB6}" type="datetime1">
              <a:rPr lang="pt-BR" smtClean="0"/>
              <a:t>12/03/2023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3252B5-F3E6-4058-A723-196087E9E541}" type="datetime1">
              <a:rPr lang="pt-BR" smtClean="0"/>
              <a:t>12/03/2023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 estilo de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251DFA-97D2-4C90-9100-D1173CC96C37}" type="datetime1">
              <a:rPr lang="pt-BR" smtClean="0"/>
              <a:t>12/03/2023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Espaço Reservado para o Número do Slide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51B26C-F0DB-4889-B6A3-FE07E152272F}" type="datetime1">
              <a:rPr lang="pt-BR" smtClean="0"/>
              <a:t>12/03/2023</a:t>
            </a:fld>
            <a:endParaRPr lang="en-US" dirty="0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0565EE-A4B5-4AB4-9432-D16ECAE9EF1F}" type="datetime1">
              <a:rPr lang="pt-BR" smtClean="0"/>
              <a:t>12/03/2023</a:t>
            </a:fld>
            <a:endParaRPr lang="en-US" dirty="0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470C2D-02C8-4A1B-A79F-498A53DD951F}" type="datetime1">
              <a:rPr lang="pt-BR" smtClean="0"/>
              <a:t>12/03/2023</a:t>
            </a:fld>
            <a:endParaRPr lang="en-US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94EF83-1835-4C7A-B4B2-F0B720F5AC0B}" type="datetime1">
              <a:rPr lang="pt-BR" smtClean="0"/>
              <a:t>12/03/2023</a:t>
            </a:fld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dirty="0"/>
              <a:t>Clique para editar os estilos de 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6F5D5688-1774-4625-9E74-88EA94DB2550}" type="datetime1">
              <a:rPr lang="pt-BR" smtClean="0"/>
              <a:t>12/03/2023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3D5E4E1C-696A-4E82-B6DD-87ECA4CC925A}" type="datetime1">
              <a:rPr lang="pt-BR" smtClean="0"/>
              <a:t>12/03/2023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66BA6665-D630-4C43-9989-3D086DA68E5F}" type="datetime1">
              <a:rPr lang="pt-BR" smtClean="0"/>
              <a:t>12/03/2023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8P5BIMqAMo&amp;t=181s" TargetMode="External"/><Relationship Id="rId2" Type="http://schemas.openxmlformats.org/officeDocument/2006/relationships/hyperlink" Target="https://super.abril.com.br/mundo-estranho/como-eram-as-minas-de-carvao-na-revolucao-industria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fCkFjlR7-JQ&amp;t=3616s" TargetMode="External"/><Relationship Id="rId5" Type="http://schemas.openxmlformats.org/officeDocument/2006/relationships/hyperlink" Target="https://www.youtube.com/watch?v=9X88HMRXq0E" TargetMode="External"/><Relationship Id="rId4" Type="http://schemas.openxmlformats.org/officeDocument/2006/relationships/hyperlink" Target="https://www.youtube.com/watch?v=1AcduAmR6H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tângulo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pPr rtl="0"/>
            <a:r>
              <a:rPr lang="pt-BR" sz="8000" dirty="0"/>
              <a:t>A Revolução Industrial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Pioneirismo inglês</a:t>
            </a:r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Imagem 4" descr="Uma imagem contendo prédio, banco, bancada, lateral&#10;&#10;Descrição gerada automaticamente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3D04B3D1-69F1-4693-A34D-53C299D18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" y="3834251"/>
            <a:ext cx="4968588" cy="2794831"/>
          </a:xfrm>
        </p:spPr>
      </p:pic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5B21BAD-2987-4857-8A01-B206E60F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F5D5688-1774-4625-9E74-88EA94DB2550}" type="datetime1">
              <a:rPr lang="pt-BR" smtClean="0"/>
              <a:t>12/03/2023</a:t>
            </a:fld>
            <a:endParaRPr lang="en-US" dirty="0"/>
          </a:p>
        </p:txBody>
      </p:sp>
      <p:pic>
        <p:nvPicPr>
          <p:cNvPr id="9" name="Imagem 8" descr="Foto em preto e branco de pessoa em pé&#10;&#10;Descrição gerada automaticamente">
            <a:extLst>
              <a:ext uri="{FF2B5EF4-FFF2-40B4-BE49-F238E27FC236}">
                <a16:creationId xmlns:a16="http://schemas.microsoft.com/office/drawing/2014/main" id="{6A063243-2CD9-41B0-9195-78531813B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87" y="46355"/>
            <a:ext cx="4807531" cy="358715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F7CF25C-3655-440F-8EEE-B1C67272A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617" y="1284162"/>
            <a:ext cx="6868069" cy="499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544F99C-E457-4C9C-92FC-4A7CF521ECFF}"/>
              </a:ext>
            </a:extLst>
          </p:cNvPr>
          <p:cNvSpPr txBox="1"/>
          <p:nvPr/>
        </p:nvSpPr>
        <p:spPr>
          <a:xfrm>
            <a:off x="4980617" y="795134"/>
            <a:ext cx="686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Trabalho Infantil – Século XIX</a:t>
            </a:r>
          </a:p>
        </p:txBody>
      </p:sp>
    </p:spTree>
    <p:extLst>
      <p:ext uri="{BB962C8B-B14F-4D97-AF65-F5344CB8AC3E}">
        <p14:creationId xmlns:p14="http://schemas.microsoft.com/office/powerpoint/2010/main" val="2824669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ângulo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/>
          </a:bodyPr>
          <a:lstStyle/>
          <a:p>
            <a:pPr lvl="0" rtl="0"/>
            <a:r>
              <a:rPr lang="pt-BR" sz="4800" i="1">
                <a:solidFill>
                  <a:srgbClr val="FFFFFF"/>
                </a:solidFill>
              </a:rPr>
              <a:t>Sua melhor citação que reflete sua abordagem... "É uma pequena etapa para o homem, um salto gigante para a humanidade."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/>
          </a:bodyPr>
          <a:lstStyle/>
          <a:p>
            <a:pPr rtl="0"/>
            <a:r>
              <a:rPr lang="pt-BR">
                <a:solidFill>
                  <a:srgbClr val="FFFFFF"/>
                </a:solidFill>
              </a:rPr>
              <a:t>– Neil Armstrong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DCE207-D4A2-4C87-A906-AD92BF19E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Revolução industrial iniciada na Inglaterra à partir de 1760, trouxe algumas características para esse desenvolvimento</a:t>
            </a:r>
            <a:br>
              <a:rPr lang="pt-BR" dirty="0"/>
            </a:br>
            <a:br>
              <a:rPr lang="pt-BR" dirty="0"/>
            </a:br>
            <a:r>
              <a:rPr lang="pt-BR" sz="2000" b="1" dirty="0"/>
              <a:t>Acumulação de Capital</a:t>
            </a:r>
            <a:br>
              <a:rPr lang="pt-BR" sz="2000" b="1" dirty="0"/>
            </a:br>
            <a:br>
              <a:rPr lang="pt-BR" sz="2000" b="1" dirty="0"/>
            </a:br>
            <a:r>
              <a:rPr lang="pt-BR" sz="2000" b="1" dirty="0"/>
              <a:t>Presença de Matéria-prima</a:t>
            </a:r>
            <a:br>
              <a:rPr lang="pt-BR" sz="2000" b="1" dirty="0"/>
            </a:br>
            <a:br>
              <a:rPr lang="pt-BR" sz="2000" b="1" dirty="0"/>
            </a:br>
            <a:r>
              <a:rPr lang="pt-BR" sz="2000" b="1" dirty="0"/>
              <a:t>Mão de obra disponível</a:t>
            </a:r>
            <a:br>
              <a:rPr lang="pt-BR" sz="2000" b="1" dirty="0"/>
            </a:br>
            <a:br>
              <a:rPr lang="pt-BR" sz="2000" b="1" dirty="0"/>
            </a:br>
            <a:r>
              <a:rPr lang="pt-BR" sz="2000" b="1" dirty="0"/>
              <a:t>Presença de uma nobreza aburguesada 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3589C3-5D51-4640-AE2B-E77ABEF4F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12/03/2023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623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8F904F-CED7-48CC-B80D-E60F0C56F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Sugestões de leitura e vídeo</a:t>
            </a:r>
            <a:br>
              <a:rPr lang="pt-BR" dirty="0"/>
            </a:br>
            <a:br>
              <a:rPr lang="pt-BR" dirty="0"/>
            </a:br>
            <a:r>
              <a:rPr lang="pt-BR" dirty="0">
                <a:hlinkClick r:id="rId2"/>
              </a:rPr>
              <a:t>https://super.abril.com.br/mundo-estranho/como-eram-as-minas-de-carvao-na-revolucao-industrial/</a:t>
            </a:r>
            <a:br>
              <a:rPr lang="pt-BR" dirty="0"/>
            </a:br>
            <a:br>
              <a:rPr lang="pt-BR" dirty="0"/>
            </a:br>
            <a:r>
              <a:rPr lang="pt-BR" dirty="0"/>
              <a:t>Funcionamento do motor à vapor</a:t>
            </a:r>
            <a:br>
              <a:rPr lang="pt-BR" dirty="0"/>
            </a:br>
            <a:r>
              <a:rPr lang="pt-BR" dirty="0">
                <a:hlinkClick r:id="rId3"/>
              </a:rPr>
              <a:t>https://www.youtube.com/watch?v=08P5BIMqAMo&amp;t=181s</a:t>
            </a:r>
            <a:endParaRPr lang="pt-BR" dirty="0"/>
          </a:p>
          <a:p>
            <a:r>
              <a:rPr lang="pt-BR" dirty="0">
                <a:hlinkClick r:id="rId4"/>
              </a:rPr>
              <a:t>https://www.youtube.com/watch?v=1AcduAmR6Hs</a:t>
            </a:r>
            <a:endParaRPr lang="pt-BR" dirty="0"/>
          </a:p>
          <a:p>
            <a:r>
              <a:rPr lang="pt-BR" dirty="0"/>
              <a:t>Locomotiva à vapor</a:t>
            </a:r>
          </a:p>
          <a:p>
            <a:r>
              <a:rPr lang="pt-BR" dirty="0">
                <a:hlinkClick r:id="rId5"/>
              </a:rPr>
              <a:t>https://www.youtube.com/watch?v=9X88HMRXq0E</a:t>
            </a:r>
            <a:endParaRPr lang="pt-BR" dirty="0"/>
          </a:p>
          <a:p>
            <a:r>
              <a:rPr lang="pt-BR" dirty="0"/>
              <a:t> </a:t>
            </a:r>
            <a:br>
              <a:rPr lang="pt-BR" dirty="0"/>
            </a:br>
            <a:r>
              <a:rPr lang="pt-BR" dirty="0"/>
              <a:t>Tempos Modernos – Charles Chaplin</a:t>
            </a:r>
            <a:br>
              <a:rPr lang="pt-BR" dirty="0"/>
            </a:br>
            <a:r>
              <a:rPr lang="pt-BR" dirty="0">
                <a:hlinkClick r:id="rId6"/>
              </a:rPr>
              <a:t>https://www.youtube.com/watch?v=fCkFjlR7-JQ&amp;t=3616s</a:t>
            </a:r>
            <a:br>
              <a:rPr lang="pt-BR" dirty="0"/>
            </a:b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4187A8-8069-4E3B-8016-A3D1E9545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12/03/2023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237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066CE22-0539-4DCD-A455-CDDC660BF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914466" cy="3518331"/>
          </a:xfrm>
        </p:spPr>
        <p:txBody>
          <a:bodyPr>
            <a:normAutofit/>
          </a:bodyPr>
          <a:lstStyle/>
          <a:p>
            <a:r>
              <a:rPr lang="en-US" dirty="0" err="1"/>
              <a:t>Artesanato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Manufatura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Maquinofatura</a:t>
            </a:r>
            <a:endParaRPr lang="en-US" dirty="0"/>
          </a:p>
        </p:txBody>
      </p:sp>
      <p:pic>
        <p:nvPicPr>
          <p:cNvPr id="6" name="Imagem 5" descr="Uma imagem contendo velho, mesa, mulher, grupo&#10;&#10;Descrição gerada automaticamente">
            <a:extLst>
              <a:ext uri="{FF2B5EF4-FFF2-40B4-BE49-F238E27FC236}">
                <a16:creationId xmlns:a16="http://schemas.microsoft.com/office/drawing/2014/main" id="{B0029C84-099D-4702-B202-9A939E10B7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 r="8076" b="2"/>
          <a:stretch/>
        </p:blipFill>
        <p:spPr>
          <a:xfrm>
            <a:off x="5458984" y="812799"/>
            <a:ext cx="5928344" cy="5294757"/>
          </a:xfrm>
          <a:prstGeom prst="rect">
            <a:avLst/>
          </a:prstGeom>
          <a:noFill/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951E35-D934-4963-9A5C-F4173CCCC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>
            <a:normAutofit/>
          </a:bodyPr>
          <a:lstStyle/>
          <a:p>
            <a:br>
              <a:rPr lang="pt-BR" dirty="0"/>
            </a:b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5F324B-D3F0-421B-A346-D6D60DDD43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623252B5-F3E6-4058-A723-196087E9E541}" type="datetime1">
              <a:rPr lang="pt-BR" smtClean="0"/>
              <a:pPr rtl="0">
                <a:spcAft>
                  <a:spcPts val="600"/>
                </a:spcAft>
              </a:pPr>
              <a:t>12/03/2023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82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9AD0E60-CF14-473F-A559-AECFA00D0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F5D5688-1774-4625-9E74-88EA94DB2550}" type="datetime1">
              <a:rPr lang="pt-BR" smtClean="0"/>
              <a:t>12/03/2023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1A0DC35-DFFD-40D4-82E4-485364F67E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98" y="1754571"/>
            <a:ext cx="4293300" cy="298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da D'água: Dicas para economizar na hora da manutenção | Canal Bombas®">
            <a:extLst>
              <a:ext uri="{FF2B5EF4-FFF2-40B4-BE49-F238E27FC236}">
                <a16:creationId xmlns:a16="http://schemas.microsoft.com/office/drawing/2014/main" id="{7410853D-513C-4D57-9A5B-9AEFA4DAF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494" y="726141"/>
            <a:ext cx="6740641" cy="505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668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676" y="103031"/>
            <a:ext cx="7025371" cy="3668803"/>
          </a:xfrm>
        </p:spPr>
      </p:pic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F5D5688-1774-4625-9E74-88EA94DB2550}" type="datetime1">
              <a:rPr lang="pt-BR" smtClean="0"/>
              <a:t>12/03/2023</a:t>
            </a:fld>
            <a:endParaRPr lang="en-US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2749"/>
            <a:ext cx="4600513" cy="341752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816699" y="4134118"/>
            <a:ext cx="70833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Leelawadee" pitchFamily="34" charset="-34"/>
                <a:cs typeface="Leelawadee" pitchFamily="34" charset="-34"/>
              </a:rPr>
              <a:t>Após a mudança da </a:t>
            </a:r>
            <a:r>
              <a:rPr lang="pt-BR" b="1" dirty="0">
                <a:latin typeface="Leelawadee" pitchFamily="34" charset="-34"/>
                <a:cs typeface="Leelawadee" pitchFamily="34" charset="-34"/>
              </a:rPr>
              <a:t>força motriz</a:t>
            </a:r>
            <a:r>
              <a:rPr lang="pt-BR" dirty="0">
                <a:latin typeface="Leelawadee" pitchFamily="34" charset="-34"/>
                <a:cs typeface="Leelawadee" pitchFamily="34" charset="-34"/>
              </a:rPr>
              <a:t> de trabalho, houve uma aceleração no tempo de produção e o trabalhador perdeu o controle do tempo do trabalho.</a:t>
            </a:r>
            <a:br>
              <a:rPr lang="pt-BR" dirty="0">
                <a:latin typeface="Leelawadee" pitchFamily="34" charset="-34"/>
                <a:cs typeface="Leelawadee" pitchFamily="34" charset="-34"/>
              </a:rPr>
            </a:br>
            <a:br>
              <a:rPr lang="pt-BR" dirty="0">
                <a:latin typeface="Leelawadee" pitchFamily="34" charset="-34"/>
                <a:cs typeface="Leelawadee" pitchFamily="34" charset="-34"/>
              </a:rPr>
            </a:br>
            <a:r>
              <a:rPr lang="pt-BR" dirty="0">
                <a:latin typeface="Leelawadee" pitchFamily="34" charset="-34"/>
                <a:cs typeface="Leelawadee" pitchFamily="34" charset="-34"/>
              </a:rPr>
              <a:t>Antes, ele fazia o seu próprio tempo na execução do ofício, agora a máquina controla o seu tempo de trabalho, ou seja o trabalhador perdeu o controle do seu tempo</a:t>
            </a:r>
            <a:br>
              <a:rPr lang="pt-BR" dirty="0">
                <a:latin typeface="Leelawadee" pitchFamily="34" charset="-34"/>
                <a:cs typeface="Leelawadee" pitchFamily="34" charset="-34"/>
              </a:rPr>
            </a:b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0607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A0F8DE-52DD-45EA-A577-B74DF55CA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pt-BR" dirty="0"/>
              <a:t>Transmissão de força motriz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0FDEAB0-CE9D-42EF-98C7-87265DF74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23952"/>
            <a:ext cx="4639736" cy="3748193"/>
          </a:xfrm>
        </p:spPr>
        <p:txBody>
          <a:bodyPr>
            <a:normAutofit/>
          </a:bodyPr>
          <a:lstStyle/>
          <a:p>
            <a:r>
              <a:rPr lang="pt-BR" b="1" dirty="0"/>
              <a:t>Antes</a:t>
            </a:r>
            <a:r>
              <a:rPr lang="pt-BR" dirty="0"/>
              <a:t> </a:t>
            </a:r>
            <a:r>
              <a:rPr lang="pt-BR" b="1" dirty="0"/>
              <a:t>da</a:t>
            </a:r>
            <a:r>
              <a:rPr lang="pt-BR" dirty="0"/>
              <a:t> </a:t>
            </a:r>
            <a:r>
              <a:rPr lang="pt-BR" b="1" dirty="0">
                <a:solidFill>
                  <a:schemeClr val="bg1"/>
                </a:solidFill>
                <a:highlight>
                  <a:srgbClr val="800000"/>
                </a:highlight>
              </a:rPr>
              <a:t>Revolução Industrial</a:t>
            </a:r>
            <a:r>
              <a:rPr lang="pt-BR" b="1" dirty="0">
                <a:highlight>
                  <a:srgbClr val="800000"/>
                </a:highlight>
              </a:rPr>
              <a:t> </a:t>
            </a:r>
            <a:br>
              <a:rPr lang="pt-BR" b="1" dirty="0">
                <a:highlight>
                  <a:srgbClr val="800000"/>
                </a:highlight>
              </a:rPr>
            </a:br>
            <a:br>
              <a:rPr lang="pt-BR" b="1" dirty="0">
                <a:highlight>
                  <a:srgbClr val="800000"/>
                </a:highlight>
              </a:rPr>
            </a:br>
            <a:r>
              <a:rPr lang="pt-BR" dirty="0"/>
              <a:t>Força Humana, animal ou natural</a:t>
            </a:r>
            <a:br>
              <a:rPr lang="pt-BR" dirty="0"/>
            </a:br>
            <a:br>
              <a:rPr lang="pt-BR" dirty="0"/>
            </a:br>
            <a:r>
              <a:rPr lang="pt-BR" b="1" dirty="0"/>
              <a:t>Depois da </a:t>
            </a:r>
            <a:r>
              <a:rPr lang="pt-BR" b="1" dirty="0">
                <a:solidFill>
                  <a:schemeClr val="bg1"/>
                </a:solidFill>
                <a:highlight>
                  <a:srgbClr val="800000"/>
                </a:highlight>
              </a:rPr>
              <a:t>Revolução Industrial</a:t>
            </a:r>
            <a:br>
              <a:rPr lang="pt-BR" b="1" dirty="0">
                <a:highlight>
                  <a:srgbClr val="800000"/>
                </a:highlight>
              </a:rPr>
            </a:br>
            <a:br>
              <a:rPr lang="pt-BR" b="1" dirty="0">
                <a:highlight>
                  <a:srgbClr val="800000"/>
                </a:highlight>
              </a:rPr>
            </a:br>
            <a:r>
              <a:rPr lang="pt-BR" dirty="0"/>
              <a:t>Força de transformação física ou química</a:t>
            </a:r>
            <a:endParaRPr lang="pt-BR" b="1" dirty="0">
              <a:highlight>
                <a:srgbClr val="800000"/>
              </a:highligh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605141-EAD2-467C-8019-552E747598D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9399" y="2560320"/>
            <a:ext cx="6523112" cy="256032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787C51C-4B81-452F-A3E7-743EA1BA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6F5D5688-1774-4625-9E74-88EA94DB2550}" type="datetime1">
              <a:rPr lang="pt-BR" smtClean="0"/>
              <a:pPr rtl="0">
                <a:spcAft>
                  <a:spcPts val="600"/>
                </a:spcAft>
              </a:pPr>
              <a:t>12/03/2023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38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10648" y="1275008"/>
            <a:ext cx="5076681" cy="4881093"/>
          </a:xfrm>
        </p:spPr>
        <p:txBody>
          <a:bodyPr>
            <a:normAutofit fontScale="85000" lnSpcReduction="20000"/>
          </a:bodyPr>
          <a:lstStyle/>
          <a:p>
            <a:r>
              <a:rPr lang="pt-BR" sz="2400" b="1" dirty="0"/>
              <a:t>Consequências da Revolução Industrial</a:t>
            </a:r>
            <a:br>
              <a:rPr lang="pt-BR" sz="2400" b="1" dirty="0"/>
            </a:br>
            <a:br>
              <a:rPr lang="pt-BR" b="1" dirty="0"/>
            </a:br>
            <a:r>
              <a:rPr lang="pt-BR" b="1" dirty="0"/>
              <a:t>♠ </a:t>
            </a:r>
            <a:r>
              <a:rPr lang="pt-BR" sz="2200" dirty="0"/>
              <a:t>Precarização do trabalho</a:t>
            </a:r>
            <a:br>
              <a:rPr lang="pt-BR" sz="2200" dirty="0"/>
            </a:br>
            <a:br>
              <a:rPr lang="pt-BR" sz="2200" dirty="0"/>
            </a:br>
            <a:r>
              <a:rPr lang="pt-BR" sz="2200" dirty="0"/>
              <a:t>♠ Condições de miserabilidade social nos grandes centros urbanos</a:t>
            </a:r>
            <a:br>
              <a:rPr lang="pt-BR" sz="2200" dirty="0"/>
            </a:br>
            <a:br>
              <a:rPr lang="pt-BR" sz="2200" dirty="0"/>
            </a:br>
            <a:r>
              <a:rPr lang="pt-BR" sz="2200" dirty="0"/>
              <a:t>♠ Desregulamentação do Estado nas relações trabalhistas</a:t>
            </a:r>
            <a:br>
              <a:rPr lang="pt-BR" sz="2200" dirty="0"/>
            </a:br>
            <a:br>
              <a:rPr lang="pt-BR" sz="2200" dirty="0"/>
            </a:br>
            <a:r>
              <a:rPr lang="pt-BR" sz="2200" dirty="0"/>
              <a:t>♠ Jornadas longas de trabalho (12, 14 e 16 horas)</a:t>
            </a:r>
            <a:br>
              <a:rPr lang="pt-BR" sz="2200" dirty="0"/>
            </a:br>
            <a:br>
              <a:rPr lang="pt-BR" sz="2200" dirty="0"/>
            </a:br>
            <a:r>
              <a:rPr lang="pt-BR" sz="2200" dirty="0"/>
              <a:t>♠ Ambientes insalubres para o trabalho</a:t>
            </a:r>
            <a:br>
              <a:rPr lang="pt-BR" sz="2200" dirty="0"/>
            </a:br>
            <a:br>
              <a:rPr lang="pt-BR" sz="2200" dirty="0"/>
            </a:br>
            <a:r>
              <a:rPr lang="pt-BR" sz="2200" dirty="0"/>
              <a:t>♠ Poluição em larga escala nas cidades</a:t>
            </a:r>
            <a:br>
              <a:rPr lang="pt-BR" dirty="0"/>
            </a:br>
            <a:endParaRPr lang="pt-BR" b="1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F5D5688-1774-4625-9E74-88EA94DB2550}" type="datetime1">
              <a:rPr lang="pt-BR" smtClean="0"/>
              <a:t>12/03/2023</a:t>
            </a:fld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635235" cy="332274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0511"/>
            <a:ext cx="4635236" cy="243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43307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20_TF56160789" id="{B2A6CC81-05B9-4965-ACA7-26996AEDFC91}" vid="{618108A3-190A-4DA1-A261-3F406864D78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353</Words>
  <Application>Microsoft Office PowerPoint</Application>
  <PresentationFormat>Widescreen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Bookman Old Style</vt:lpstr>
      <vt:lpstr>Calibri</vt:lpstr>
      <vt:lpstr>Franklin Gothic Book</vt:lpstr>
      <vt:lpstr>Leelawadee</vt:lpstr>
      <vt:lpstr>1_RetrospectVTI</vt:lpstr>
      <vt:lpstr>A Revolução Industrial</vt:lpstr>
      <vt:lpstr>Sua melhor citação que reflete sua abordagem... "É uma pequena etapa para o homem, um salto gigante para a humanidade."</vt:lpstr>
      <vt:lpstr>Apresentação do PowerPoint</vt:lpstr>
      <vt:lpstr>Apresentação do PowerPoint</vt:lpstr>
      <vt:lpstr>Artesanato   Manufatura   Maquinofatura</vt:lpstr>
      <vt:lpstr>Apresentação do PowerPoint</vt:lpstr>
      <vt:lpstr>Apresentação do PowerPoint</vt:lpstr>
      <vt:lpstr>Transmissão de força motriz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Revolução Industrial</dc:title>
  <dc:creator>Danielle Lemos</dc:creator>
  <cp:lastModifiedBy>emerson.bastos@colegiorodin.com.br</cp:lastModifiedBy>
  <cp:revision>15</cp:revision>
  <dcterms:created xsi:type="dcterms:W3CDTF">2021-03-01T01:08:14Z</dcterms:created>
  <dcterms:modified xsi:type="dcterms:W3CDTF">2023-03-13T02:32:20Z</dcterms:modified>
</cp:coreProperties>
</file>