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7" r:id="rId4"/>
    <p:sldId id="270" r:id="rId5"/>
    <p:sldId id="268" r:id="rId6"/>
    <p:sldId id="271" r:id="rId7"/>
    <p:sldId id="269" r:id="rId8"/>
    <p:sldId id="257" r:id="rId9"/>
    <p:sldId id="258" r:id="rId10"/>
    <p:sldId id="263" r:id="rId11"/>
    <p:sldId id="264" r:id="rId12"/>
    <p:sldId id="266" r:id="rId13"/>
    <p:sldId id="261" r:id="rId14"/>
    <p:sldId id="259" r:id="rId15"/>
    <p:sldId id="260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30F284-FF49-4D78-985F-F5DE2926E16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2234CE2-C8A5-438E-93C5-0FF7E42F26BD}">
      <dgm:prSet/>
      <dgm:spPr/>
      <dgm:t>
        <a:bodyPr/>
        <a:lstStyle/>
        <a:p>
          <a:r>
            <a:rPr lang="en-US"/>
            <a:t>A datação histórica dividiu em cinco períodos, que são: </a:t>
          </a:r>
        </a:p>
      </dgm:t>
    </dgm:pt>
    <dgm:pt modelId="{4730D69A-871B-4A21-8E11-6B339CDCC313}" type="parTrans" cxnId="{11C4F216-44B1-4564-96B7-98128C166C19}">
      <dgm:prSet/>
      <dgm:spPr/>
      <dgm:t>
        <a:bodyPr/>
        <a:lstStyle/>
        <a:p>
          <a:endParaRPr lang="en-US"/>
        </a:p>
      </dgm:t>
    </dgm:pt>
    <dgm:pt modelId="{AC8FAF1B-CB91-40B8-8FAF-162846522206}" type="sibTrans" cxnId="{11C4F216-44B1-4564-96B7-98128C166C19}">
      <dgm:prSet/>
      <dgm:spPr/>
      <dgm:t>
        <a:bodyPr/>
        <a:lstStyle/>
        <a:p>
          <a:endParaRPr lang="en-US"/>
        </a:p>
      </dgm:t>
    </dgm:pt>
    <dgm:pt modelId="{11EC3521-6D37-43C2-A01B-565BA2ACCBCF}">
      <dgm:prSet/>
      <dgm:spPr/>
      <dgm:t>
        <a:bodyPr/>
        <a:lstStyle/>
        <a:p>
          <a:r>
            <a:rPr lang="en-US" dirty="0" err="1">
              <a:solidFill>
                <a:srgbClr val="FF0000"/>
              </a:solidFill>
            </a:rPr>
            <a:t>Período</a:t>
          </a:r>
          <a:r>
            <a:rPr lang="en-US" dirty="0"/>
            <a:t> </a:t>
          </a:r>
          <a:r>
            <a:rPr lang="en-US" dirty="0" err="1">
              <a:solidFill>
                <a:srgbClr val="FF0000"/>
              </a:solidFill>
            </a:rPr>
            <a:t>pré-homérico</a:t>
          </a:r>
          <a:r>
            <a:rPr lang="en-US" dirty="0"/>
            <a:t> (2.000 – 1.100 </a:t>
          </a:r>
          <a:r>
            <a:rPr lang="en-US" dirty="0" err="1"/>
            <a:t>a.C.</a:t>
          </a:r>
          <a:r>
            <a:rPr lang="en-US" dirty="0"/>
            <a:t>)</a:t>
          </a:r>
        </a:p>
      </dgm:t>
    </dgm:pt>
    <dgm:pt modelId="{23DE8852-3530-45FA-9E43-19E3C4CD0B4D}" type="parTrans" cxnId="{26CDC305-821B-450A-8069-955A99FE4563}">
      <dgm:prSet/>
      <dgm:spPr/>
      <dgm:t>
        <a:bodyPr/>
        <a:lstStyle/>
        <a:p>
          <a:endParaRPr lang="en-US"/>
        </a:p>
      </dgm:t>
    </dgm:pt>
    <dgm:pt modelId="{27106965-23E8-47F8-ADFE-6F5E7045AC0B}" type="sibTrans" cxnId="{26CDC305-821B-450A-8069-955A99FE4563}">
      <dgm:prSet/>
      <dgm:spPr/>
      <dgm:t>
        <a:bodyPr/>
        <a:lstStyle/>
        <a:p>
          <a:endParaRPr lang="en-US"/>
        </a:p>
      </dgm:t>
    </dgm:pt>
    <dgm:pt modelId="{9F7C278D-955E-46BE-984F-5740A3E90243}">
      <dgm:prSet/>
      <dgm:spPr/>
      <dgm:t>
        <a:bodyPr/>
        <a:lstStyle/>
        <a:p>
          <a:r>
            <a:rPr lang="en-US"/>
            <a:t>Período de formação do povo grego, marcado pela existência de duas grandes civilizações (minoica e micênica), a civilização minoica habitava a ilha de Greta no mar Egeu, e a micênica na peninsula balcânica</a:t>
          </a:r>
        </a:p>
      </dgm:t>
    </dgm:pt>
    <dgm:pt modelId="{FC0D1A13-ABDA-463F-8C37-2789268E9E41}" type="parTrans" cxnId="{7FAEEC65-1035-49B7-BA13-53B12B86AF7F}">
      <dgm:prSet/>
      <dgm:spPr/>
      <dgm:t>
        <a:bodyPr/>
        <a:lstStyle/>
        <a:p>
          <a:endParaRPr lang="en-US"/>
        </a:p>
      </dgm:t>
    </dgm:pt>
    <dgm:pt modelId="{FC977111-4405-4883-A9B4-B1259FD1E31A}" type="sibTrans" cxnId="{7FAEEC65-1035-49B7-BA13-53B12B86AF7F}">
      <dgm:prSet/>
      <dgm:spPr/>
      <dgm:t>
        <a:bodyPr/>
        <a:lstStyle/>
        <a:p>
          <a:endParaRPr lang="en-US"/>
        </a:p>
      </dgm:t>
    </dgm:pt>
    <dgm:pt modelId="{6F7C5D35-9851-4C27-9A6E-AB46DECA3304}">
      <dgm:prSet/>
      <dgm:spPr/>
      <dgm:t>
        <a:bodyPr/>
        <a:lstStyle/>
        <a:p>
          <a:r>
            <a:rPr lang="en-US" dirty="0" err="1">
              <a:solidFill>
                <a:srgbClr val="FF0000"/>
              </a:solidFill>
            </a:rPr>
            <a:t>Período</a:t>
          </a:r>
          <a:r>
            <a:rPr lang="en-US" dirty="0">
              <a:solidFill>
                <a:srgbClr val="FF0000"/>
              </a:solidFill>
            </a:rPr>
            <a:t> </a:t>
          </a:r>
          <a:r>
            <a:rPr lang="en-US" dirty="0" err="1">
              <a:solidFill>
                <a:srgbClr val="FF0000"/>
              </a:solidFill>
            </a:rPr>
            <a:t>homérico</a:t>
          </a:r>
          <a:r>
            <a:rPr lang="en-US" dirty="0">
              <a:solidFill>
                <a:srgbClr val="FF0000"/>
              </a:solidFill>
            </a:rPr>
            <a:t> </a:t>
          </a:r>
          <a:r>
            <a:rPr lang="en-US" dirty="0"/>
            <a:t>(1.100 - 800 </a:t>
          </a:r>
          <a:r>
            <a:rPr lang="en-US" dirty="0" err="1"/>
            <a:t>a.C.</a:t>
          </a:r>
          <a:r>
            <a:rPr lang="en-US" dirty="0"/>
            <a:t>) </a:t>
          </a:r>
        </a:p>
      </dgm:t>
    </dgm:pt>
    <dgm:pt modelId="{B1B52BC6-6EDF-430E-803A-0A06FE5CC86F}" type="parTrans" cxnId="{0F71F960-DDD2-47CA-A54B-4FCA8D735983}">
      <dgm:prSet/>
      <dgm:spPr/>
      <dgm:t>
        <a:bodyPr/>
        <a:lstStyle/>
        <a:p>
          <a:endParaRPr lang="en-US"/>
        </a:p>
      </dgm:t>
    </dgm:pt>
    <dgm:pt modelId="{0F5C5BEC-CA2C-4EBF-ADD0-A0C6E287689D}" type="sibTrans" cxnId="{0F71F960-DDD2-47CA-A54B-4FCA8D735983}">
      <dgm:prSet/>
      <dgm:spPr/>
      <dgm:t>
        <a:bodyPr/>
        <a:lstStyle/>
        <a:p>
          <a:endParaRPr lang="en-US"/>
        </a:p>
      </dgm:t>
    </dgm:pt>
    <dgm:pt modelId="{664B90BB-C230-41E5-BBDA-CE451931B3AA}">
      <dgm:prSet/>
      <dgm:spPr/>
      <dgm:t>
        <a:bodyPr/>
        <a:lstStyle/>
        <a:p>
          <a:r>
            <a:rPr lang="en-US"/>
            <a:t>O mundo grego passa por uma grande ruralização com a invasão dórica, existem pouquíssimos registros sobre essa fase. A vida gira em torno da genos, e há um grande recuo civilizacional </a:t>
          </a:r>
        </a:p>
      </dgm:t>
    </dgm:pt>
    <dgm:pt modelId="{DEC77DF4-2BCB-4599-9727-2F685CADE4A5}" type="parTrans" cxnId="{52EFE635-58B0-4A51-A592-45941F6C3170}">
      <dgm:prSet/>
      <dgm:spPr/>
      <dgm:t>
        <a:bodyPr/>
        <a:lstStyle/>
        <a:p>
          <a:endParaRPr lang="en-US"/>
        </a:p>
      </dgm:t>
    </dgm:pt>
    <dgm:pt modelId="{6964D7B8-04FD-44A6-8C0F-A9BD1C56E4DB}" type="sibTrans" cxnId="{52EFE635-58B0-4A51-A592-45941F6C3170}">
      <dgm:prSet/>
      <dgm:spPr/>
      <dgm:t>
        <a:bodyPr/>
        <a:lstStyle/>
        <a:p>
          <a:endParaRPr lang="en-US"/>
        </a:p>
      </dgm:t>
    </dgm:pt>
    <dgm:pt modelId="{05B3BC75-C338-439D-9CFA-321D55DC130B}" type="pres">
      <dgm:prSet presAssocID="{F330F284-FF49-4D78-985F-F5DE2926E163}" presName="vert0" presStyleCnt="0">
        <dgm:presLayoutVars>
          <dgm:dir/>
          <dgm:animOne val="branch"/>
          <dgm:animLvl val="lvl"/>
        </dgm:presLayoutVars>
      </dgm:prSet>
      <dgm:spPr/>
    </dgm:pt>
    <dgm:pt modelId="{ABDFDFEA-F700-43C6-8671-8388D713DA3C}" type="pres">
      <dgm:prSet presAssocID="{A2234CE2-C8A5-438E-93C5-0FF7E42F26BD}" presName="thickLine" presStyleLbl="alignNode1" presStyleIdx="0" presStyleCnt="5"/>
      <dgm:spPr/>
    </dgm:pt>
    <dgm:pt modelId="{C056572C-C340-497E-9809-B75BAFB01269}" type="pres">
      <dgm:prSet presAssocID="{A2234CE2-C8A5-438E-93C5-0FF7E42F26BD}" presName="horz1" presStyleCnt="0"/>
      <dgm:spPr/>
    </dgm:pt>
    <dgm:pt modelId="{3674F5DF-1010-44C0-BA62-340670482216}" type="pres">
      <dgm:prSet presAssocID="{A2234CE2-C8A5-438E-93C5-0FF7E42F26BD}" presName="tx1" presStyleLbl="revTx" presStyleIdx="0" presStyleCnt="5"/>
      <dgm:spPr/>
    </dgm:pt>
    <dgm:pt modelId="{2248E66B-D542-46C2-8B1B-EA4E05029322}" type="pres">
      <dgm:prSet presAssocID="{A2234CE2-C8A5-438E-93C5-0FF7E42F26BD}" presName="vert1" presStyleCnt="0"/>
      <dgm:spPr/>
    </dgm:pt>
    <dgm:pt modelId="{41045258-B733-4269-B0D5-539463A8846A}" type="pres">
      <dgm:prSet presAssocID="{11EC3521-6D37-43C2-A01B-565BA2ACCBCF}" presName="thickLine" presStyleLbl="alignNode1" presStyleIdx="1" presStyleCnt="5"/>
      <dgm:spPr/>
    </dgm:pt>
    <dgm:pt modelId="{1A126AA9-7C58-41E5-8519-86B12826F4B8}" type="pres">
      <dgm:prSet presAssocID="{11EC3521-6D37-43C2-A01B-565BA2ACCBCF}" presName="horz1" presStyleCnt="0"/>
      <dgm:spPr/>
    </dgm:pt>
    <dgm:pt modelId="{183D9AF9-781A-433A-9728-9A1AFE7E4A25}" type="pres">
      <dgm:prSet presAssocID="{11EC3521-6D37-43C2-A01B-565BA2ACCBCF}" presName="tx1" presStyleLbl="revTx" presStyleIdx="1" presStyleCnt="5"/>
      <dgm:spPr/>
    </dgm:pt>
    <dgm:pt modelId="{9C6285A5-635F-41D2-88D0-7333A1248210}" type="pres">
      <dgm:prSet presAssocID="{11EC3521-6D37-43C2-A01B-565BA2ACCBCF}" presName="vert1" presStyleCnt="0"/>
      <dgm:spPr/>
    </dgm:pt>
    <dgm:pt modelId="{E640F623-70D5-446A-91C5-FC74155E0654}" type="pres">
      <dgm:prSet presAssocID="{9F7C278D-955E-46BE-984F-5740A3E90243}" presName="thickLine" presStyleLbl="alignNode1" presStyleIdx="2" presStyleCnt="5"/>
      <dgm:spPr/>
    </dgm:pt>
    <dgm:pt modelId="{E7D3724C-0F6D-4FD8-B8A4-0DBEF532BF4E}" type="pres">
      <dgm:prSet presAssocID="{9F7C278D-955E-46BE-984F-5740A3E90243}" presName="horz1" presStyleCnt="0"/>
      <dgm:spPr/>
    </dgm:pt>
    <dgm:pt modelId="{E906608C-8237-4B91-BB16-2692C8A48F6D}" type="pres">
      <dgm:prSet presAssocID="{9F7C278D-955E-46BE-984F-5740A3E90243}" presName="tx1" presStyleLbl="revTx" presStyleIdx="2" presStyleCnt="5"/>
      <dgm:spPr/>
    </dgm:pt>
    <dgm:pt modelId="{1E0F9DC1-4BEE-4649-8438-7E75FDA57CAF}" type="pres">
      <dgm:prSet presAssocID="{9F7C278D-955E-46BE-984F-5740A3E90243}" presName="vert1" presStyleCnt="0"/>
      <dgm:spPr/>
    </dgm:pt>
    <dgm:pt modelId="{AAB0FFE1-5009-4224-8A03-9387E31A0552}" type="pres">
      <dgm:prSet presAssocID="{6F7C5D35-9851-4C27-9A6E-AB46DECA3304}" presName="thickLine" presStyleLbl="alignNode1" presStyleIdx="3" presStyleCnt="5"/>
      <dgm:spPr/>
    </dgm:pt>
    <dgm:pt modelId="{712958C8-6539-4230-A31C-3A6A9945FF5F}" type="pres">
      <dgm:prSet presAssocID="{6F7C5D35-9851-4C27-9A6E-AB46DECA3304}" presName="horz1" presStyleCnt="0"/>
      <dgm:spPr/>
    </dgm:pt>
    <dgm:pt modelId="{A604E651-79C6-41C0-951E-812D3B4A8DF4}" type="pres">
      <dgm:prSet presAssocID="{6F7C5D35-9851-4C27-9A6E-AB46DECA3304}" presName="tx1" presStyleLbl="revTx" presStyleIdx="3" presStyleCnt="5"/>
      <dgm:spPr/>
    </dgm:pt>
    <dgm:pt modelId="{FC23790F-8F04-4C41-BB8B-BB62740BAE23}" type="pres">
      <dgm:prSet presAssocID="{6F7C5D35-9851-4C27-9A6E-AB46DECA3304}" presName="vert1" presStyleCnt="0"/>
      <dgm:spPr/>
    </dgm:pt>
    <dgm:pt modelId="{EE8DD413-47F9-4254-8395-ECB628D48531}" type="pres">
      <dgm:prSet presAssocID="{664B90BB-C230-41E5-BBDA-CE451931B3AA}" presName="thickLine" presStyleLbl="alignNode1" presStyleIdx="4" presStyleCnt="5"/>
      <dgm:spPr/>
    </dgm:pt>
    <dgm:pt modelId="{AE26A4C6-A82A-4E03-844C-CE3CE6B55425}" type="pres">
      <dgm:prSet presAssocID="{664B90BB-C230-41E5-BBDA-CE451931B3AA}" presName="horz1" presStyleCnt="0"/>
      <dgm:spPr/>
    </dgm:pt>
    <dgm:pt modelId="{C22E8113-0E5B-4955-A362-2B2E96ADD352}" type="pres">
      <dgm:prSet presAssocID="{664B90BB-C230-41E5-BBDA-CE451931B3AA}" presName="tx1" presStyleLbl="revTx" presStyleIdx="4" presStyleCnt="5"/>
      <dgm:spPr/>
    </dgm:pt>
    <dgm:pt modelId="{C0F15D0B-C72D-4460-9171-2391CF69F743}" type="pres">
      <dgm:prSet presAssocID="{664B90BB-C230-41E5-BBDA-CE451931B3AA}" presName="vert1" presStyleCnt="0"/>
      <dgm:spPr/>
    </dgm:pt>
  </dgm:ptLst>
  <dgm:cxnLst>
    <dgm:cxn modelId="{26CDC305-821B-450A-8069-955A99FE4563}" srcId="{F330F284-FF49-4D78-985F-F5DE2926E163}" destId="{11EC3521-6D37-43C2-A01B-565BA2ACCBCF}" srcOrd="1" destOrd="0" parTransId="{23DE8852-3530-45FA-9E43-19E3C4CD0B4D}" sibTransId="{27106965-23E8-47F8-ADFE-6F5E7045AC0B}"/>
    <dgm:cxn modelId="{11C4F216-44B1-4564-96B7-98128C166C19}" srcId="{F330F284-FF49-4D78-985F-F5DE2926E163}" destId="{A2234CE2-C8A5-438E-93C5-0FF7E42F26BD}" srcOrd="0" destOrd="0" parTransId="{4730D69A-871B-4A21-8E11-6B339CDCC313}" sibTransId="{AC8FAF1B-CB91-40B8-8FAF-162846522206}"/>
    <dgm:cxn modelId="{61E7F327-2359-4723-B1DD-8B1D7ADCB005}" type="presOf" srcId="{9F7C278D-955E-46BE-984F-5740A3E90243}" destId="{E906608C-8237-4B91-BB16-2692C8A48F6D}" srcOrd="0" destOrd="0" presId="urn:microsoft.com/office/officeart/2008/layout/LinedList"/>
    <dgm:cxn modelId="{4D6E002B-1225-492C-8231-E70772AEEEA7}" type="presOf" srcId="{664B90BB-C230-41E5-BBDA-CE451931B3AA}" destId="{C22E8113-0E5B-4955-A362-2B2E96ADD352}" srcOrd="0" destOrd="0" presId="urn:microsoft.com/office/officeart/2008/layout/LinedList"/>
    <dgm:cxn modelId="{52EFE635-58B0-4A51-A592-45941F6C3170}" srcId="{F330F284-FF49-4D78-985F-F5DE2926E163}" destId="{664B90BB-C230-41E5-BBDA-CE451931B3AA}" srcOrd="4" destOrd="0" parTransId="{DEC77DF4-2BCB-4599-9727-2F685CADE4A5}" sibTransId="{6964D7B8-04FD-44A6-8C0F-A9BD1C56E4DB}"/>
    <dgm:cxn modelId="{0F71F960-DDD2-47CA-A54B-4FCA8D735983}" srcId="{F330F284-FF49-4D78-985F-F5DE2926E163}" destId="{6F7C5D35-9851-4C27-9A6E-AB46DECA3304}" srcOrd="3" destOrd="0" parTransId="{B1B52BC6-6EDF-430E-803A-0A06FE5CC86F}" sibTransId="{0F5C5BEC-CA2C-4EBF-ADD0-A0C6E287689D}"/>
    <dgm:cxn modelId="{7FAEEC65-1035-49B7-BA13-53B12B86AF7F}" srcId="{F330F284-FF49-4D78-985F-F5DE2926E163}" destId="{9F7C278D-955E-46BE-984F-5740A3E90243}" srcOrd="2" destOrd="0" parTransId="{FC0D1A13-ABDA-463F-8C37-2789268E9E41}" sibTransId="{FC977111-4405-4883-A9B4-B1259FD1E31A}"/>
    <dgm:cxn modelId="{01594596-10F8-447B-A04F-8CA1CFEEFCB3}" type="presOf" srcId="{6F7C5D35-9851-4C27-9A6E-AB46DECA3304}" destId="{A604E651-79C6-41C0-951E-812D3B4A8DF4}" srcOrd="0" destOrd="0" presId="urn:microsoft.com/office/officeart/2008/layout/LinedList"/>
    <dgm:cxn modelId="{5A6459C6-B4D2-4ADA-B0A1-B7817D7EA366}" type="presOf" srcId="{A2234CE2-C8A5-438E-93C5-0FF7E42F26BD}" destId="{3674F5DF-1010-44C0-BA62-340670482216}" srcOrd="0" destOrd="0" presId="urn:microsoft.com/office/officeart/2008/layout/LinedList"/>
    <dgm:cxn modelId="{97E9F2DC-54AD-4CD4-9ED8-C11F8E94714D}" type="presOf" srcId="{F330F284-FF49-4D78-985F-F5DE2926E163}" destId="{05B3BC75-C338-439D-9CFA-321D55DC130B}" srcOrd="0" destOrd="0" presId="urn:microsoft.com/office/officeart/2008/layout/LinedList"/>
    <dgm:cxn modelId="{E4EBFBE4-51B6-4230-9147-B7809C23D1A2}" type="presOf" srcId="{11EC3521-6D37-43C2-A01B-565BA2ACCBCF}" destId="{183D9AF9-781A-433A-9728-9A1AFE7E4A25}" srcOrd="0" destOrd="0" presId="urn:microsoft.com/office/officeart/2008/layout/LinedList"/>
    <dgm:cxn modelId="{C9DAF515-11EC-4829-AEC1-F41C245C3242}" type="presParOf" srcId="{05B3BC75-C338-439D-9CFA-321D55DC130B}" destId="{ABDFDFEA-F700-43C6-8671-8388D713DA3C}" srcOrd="0" destOrd="0" presId="urn:microsoft.com/office/officeart/2008/layout/LinedList"/>
    <dgm:cxn modelId="{1B4C9D65-89B3-4219-9EFB-3AD3458F3A7E}" type="presParOf" srcId="{05B3BC75-C338-439D-9CFA-321D55DC130B}" destId="{C056572C-C340-497E-9809-B75BAFB01269}" srcOrd="1" destOrd="0" presId="urn:microsoft.com/office/officeart/2008/layout/LinedList"/>
    <dgm:cxn modelId="{10690F32-798E-4822-837A-4ED16C5FE930}" type="presParOf" srcId="{C056572C-C340-497E-9809-B75BAFB01269}" destId="{3674F5DF-1010-44C0-BA62-340670482216}" srcOrd="0" destOrd="0" presId="urn:microsoft.com/office/officeart/2008/layout/LinedList"/>
    <dgm:cxn modelId="{3996C50D-8EEF-431C-B494-EBE3F0B8A693}" type="presParOf" srcId="{C056572C-C340-497E-9809-B75BAFB01269}" destId="{2248E66B-D542-46C2-8B1B-EA4E05029322}" srcOrd="1" destOrd="0" presId="urn:microsoft.com/office/officeart/2008/layout/LinedList"/>
    <dgm:cxn modelId="{2B0140BE-0716-4774-B49D-4CA97FC749CD}" type="presParOf" srcId="{05B3BC75-C338-439D-9CFA-321D55DC130B}" destId="{41045258-B733-4269-B0D5-539463A8846A}" srcOrd="2" destOrd="0" presId="urn:microsoft.com/office/officeart/2008/layout/LinedList"/>
    <dgm:cxn modelId="{F124BB00-5695-4609-890E-77CC02F2A536}" type="presParOf" srcId="{05B3BC75-C338-439D-9CFA-321D55DC130B}" destId="{1A126AA9-7C58-41E5-8519-86B12826F4B8}" srcOrd="3" destOrd="0" presId="urn:microsoft.com/office/officeart/2008/layout/LinedList"/>
    <dgm:cxn modelId="{35A3F376-51C7-480C-AC61-F69CB3AC179D}" type="presParOf" srcId="{1A126AA9-7C58-41E5-8519-86B12826F4B8}" destId="{183D9AF9-781A-433A-9728-9A1AFE7E4A25}" srcOrd="0" destOrd="0" presId="urn:microsoft.com/office/officeart/2008/layout/LinedList"/>
    <dgm:cxn modelId="{305E08B2-0A46-4FD6-8389-657E0D728FCD}" type="presParOf" srcId="{1A126AA9-7C58-41E5-8519-86B12826F4B8}" destId="{9C6285A5-635F-41D2-88D0-7333A1248210}" srcOrd="1" destOrd="0" presId="urn:microsoft.com/office/officeart/2008/layout/LinedList"/>
    <dgm:cxn modelId="{05713833-D651-41CB-9D2F-7BA68C1C018C}" type="presParOf" srcId="{05B3BC75-C338-439D-9CFA-321D55DC130B}" destId="{E640F623-70D5-446A-91C5-FC74155E0654}" srcOrd="4" destOrd="0" presId="urn:microsoft.com/office/officeart/2008/layout/LinedList"/>
    <dgm:cxn modelId="{3224B931-2A16-4757-8922-9C62988D89F5}" type="presParOf" srcId="{05B3BC75-C338-439D-9CFA-321D55DC130B}" destId="{E7D3724C-0F6D-4FD8-B8A4-0DBEF532BF4E}" srcOrd="5" destOrd="0" presId="urn:microsoft.com/office/officeart/2008/layout/LinedList"/>
    <dgm:cxn modelId="{F501892E-7B58-46D9-884B-4F9E863CBCC6}" type="presParOf" srcId="{E7D3724C-0F6D-4FD8-B8A4-0DBEF532BF4E}" destId="{E906608C-8237-4B91-BB16-2692C8A48F6D}" srcOrd="0" destOrd="0" presId="urn:microsoft.com/office/officeart/2008/layout/LinedList"/>
    <dgm:cxn modelId="{FEE0392A-3793-465A-A139-13A0019CC7E2}" type="presParOf" srcId="{E7D3724C-0F6D-4FD8-B8A4-0DBEF532BF4E}" destId="{1E0F9DC1-4BEE-4649-8438-7E75FDA57CAF}" srcOrd="1" destOrd="0" presId="urn:microsoft.com/office/officeart/2008/layout/LinedList"/>
    <dgm:cxn modelId="{774A671B-AFE1-4986-9A5B-811EA1AB208D}" type="presParOf" srcId="{05B3BC75-C338-439D-9CFA-321D55DC130B}" destId="{AAB0FFE1-5009-4224-8A03-9387E31A0552}" srcOrd="6" destOrd="0" presId="urn:microsoft.com/office/officeart/2008/layout/LinedList"/>
    <dgm:cxn modelId="{FF91C6A3-8272-4274-AD63-7CDFF79A18C9}" type="presParOf" srcId="{05B3BC75-C338-439D-9CFA-321D55DC130B}" destId="{712958C8-6539-4230-A31C-3A6A9945FF5F}" srcOrd="7" destOrd="0" presId="urn:microsoft.com/office/officeart/2008/layout/LinedList"/>
    <dgm:cxn modelId="{0CF66344-067D-4CD1-919F-50FD1B2BBE61}" type="presParOf" srcId="{712958C8-6539-4230-A31C-3A6A9945FF5F}" destId="{A604E651-79C6-41C0-951E-812D3B4A8DF4}" srcOrd="0" destOrd="0" presId="urn:microsoft.com/office/officeart/2008/layout/LinedList"/>
    <dgm:cxn modelId="{D75C9117-2069-42CE-B3D0-47DB1AFCFFD6}" type="presParOf" srcId="{712958C8-6539-4230-A31C-3A6A9945FF5F}" destId="{FC23790F-8F04-4C41-BB8B-BB62740BAE23}" srcOrd="1" destOrd="0" presId="urn:microsoft.com/office/officeart/2008/layout/LinedList"/>
    <dgm:cxn modelId="{C2341513-C37E-431B-AC15-A6528415CC2F}" type="presParOf" srcId="{05B3BC75-C338-439D-9CFA-321D55DC130B}" destId="{EE8DD413-47F9-4254-8395-ECB628D48531}" srcOrd="8" destOrd="0" presId="urn:microsoft.com/office/officeart/2008/layout/LinedList"/>
    <dgm:cxn modelId="{46962DB2-5ACD-4E3E-87A3-25ECA0C76AAB}" type="presParOf" srcId="{05B3BC75-C338-439D-9CFA-321D55DC130B}" destId="{AE26A4C6-A82A-4E03-844C-CE3CE6B55425}" srcOrd="9" destOrd="0" presId="urn:microsoft.com/office/officeart/2008/layout/LinedList"/>
    <dgm:cxn modelId="{A3DDC122-BC07-4977-A36F-A5272D02804F}" type="presParOf" srcId="{AE26A4C6-A82A-4E03-844C-CE3CE6B55425}" destId="{C22E8113-0E5B-4955-A362-2B2E96ADD352}" srcOrd="0" destOrd="0" presId="urn:microsoft.com/office/officeart/2008/layout/LinedList"/>
    <dgm:cxn modelId="{90BDD210-B4E1-4091-AA3C-99A2378B7A43}" type="presParOf" srcId="{AE26A4C6-A82A-4E03-844C-CE3CE6B55425}" destId="{C0F15D0B-C72D-4460-9171-2391CF69F74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0E1CB8-B83D-4391-988B-61887B52EA0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B694802-B972-41BB-AC1C-B33CA294387B}">
      <dgm:prSet/>
      <dgm:spPr/>
      <dgm:t>
        <a:bodyPr/>
        <a:lstStyle/>
        <a:p>
          <a:r>
            <a:rPr lang="en-US" b="1"/>
            <a:t>621 a.C</a:t>
          </a:r>
          <a:r>
            <a:rPr lang="en-US"/>
            <a:t>. – Reformas de </a:t>
          </a:r>
          <a:r>
            <a:rPr lang="en-US" b="1"/>
            <a:t>Dracon</a:t>
          </a:r>
          <a:r>
            <a:rPr lang="en-US"/>
            <a:t> (Leis Draconianas). Cria-se o 1º Código de leis escritas em Atenas, ampliando o conhecimento das leis</a:t>
          </a:r>
        </a:p>
      </dgm:t>
    </dgm:pt>
    <dgm:pt modelId="{7F949B5E-BE1A-49EE-BB82-7F0DE49B5514}" type="parTrans" cxnId="{ECF2615B-9B6E-417F-9A94-6B76ECAED2E5}">
      <dgm:prSet/>
      <dgm:spPr/>
      <dgm:t>
        <a:bodyPr/>
        <a:lstStyle/>
        <a:p>
          <a:endParaRPr lang="en-US"/>
        </a:p>
      </dgm:t>
    </dgm:pt>
    <dgm:pt modelId="{399C8ADD-4938-4500-9567-F9B56C0DCEDD}" type="sibTrans" cxnId="{ECF2615B-9B6E-417F-9A94-6B76ECAED2E5}">
      <dgm:prSet/>
      <dgm:spPr/>
      <dgm:t>
        <a:bodyPr/>
        <a:lstStyle/>
        <a:p>
          <a:endParaRPr lang="en-US"/>
        </a:p>
      </dgm:t>
    </dgm:pt>
    <dgm:pt modelId="{B6CF06FA-2FDB-4962-81E9-0D6FD93D12DA}">
      <dgm:prSet/>
      <dgm:spPr/>
      <dgm:t>
        <a:bodyPr/>
        <a:lstStyle/>
        <a:p>
          <a:r>
            <a:rPr lang="en-US" b="1"/>
            <a:t>594 a.C .</a:t>
          </a:r>
          <a:r>
            <a:rPr lang="en-US"/>
            <a:t> – As reformas de </a:t>
          </a:r>
          <a:r>
            <a:rPr lang="en-US" b="1"/>
            <a:t>Sólon</a:t>
          </a:r>
          <a:endParaRPr lang="en-US"/>
        </a:p>
      </dgm:t>
    </dgm:pt>
    <dgm:pt modelId="{57C1E1F7-D7E5-4359-8B34-1836DBD63918}" type="parTrans" cxnId="{5B549E27-6F14-41F3-9938-65C3BE1034A9}">
      <dgm:prSet/>
      <dgm:spPr/>
      <dgm:t>
        <a:bodyPr/>
        <a:lstStyle/>
        <a:p>
          <a:endParaRPr lang="en-US"/>
        </a:p>
      </dgm:t>
    </dgm:pt>
    <dgm:pt modelId="{9DE48113-60FF-4E12-B24C-31C4A40937D9}" type="sibTrans" cxnId="{5B549E27-6F14-41F3-9938-65C3BE1034A9}">
      <dgm:prSet/>
      <dgm:spPr/>
      <dgm:t>
        <a:bodyPr/>
        <a:lstStyle/>
        <a:p>
          <a:endParaRPr lang="en-US"/>
        </a:p>
      </dgm:t>
    </dgm:pt>
    <dgm:pt modelId="{68E18CCF-5430-4C11-B7A9-923C556D879D}">
      <dgm:prSet/>
      <dgm:spPr/>
      <dgm:t>
        <a:bodyPr/>
        <a:lstStyle/>
        <a:p>
          <a:r>
            <a:rPr lang="en-US"/>
            <a:t>Criação da Bulé e da Eclésia (Assembleia dos cidadãos/ poder deliberative de decisão)</a:t>
          </a:r>
        </a:p>
      </dgm:t>
    </dgm:pt>
    <dgm:pt modelId="{15E5DFF9-16FB-431B-B868-0F339C57D71F}" type="parTrans" cxnId="{45342C77-F275-432D-9846-F6F37FE9F718}">
      <dgm:prSet/>
      <dgm:spPr/>
      <dgm:t>
        <a:bodyPr/>
        <a:lstStyle/>
        <a:p>
          <a:endParaRPr lang="en-US"/>
        </a:p>
      </dgm:t>
    </dgm:pt>
    <dgm:pt modelId="{C89148CC-79B0-41EF-BD99-2A30D101742B}" type="sibTrans" cxnId="{45342C77-F275-432D-9846-F6F37FE9F718}">
      <dgm:prSet/>
      <dgm:spPr/>
      <dgm:t>
        <a:bodyPr/>
        <a:lstStyle/>
        <a:p>
          <a:endParaRPr lang="en-US"/>
        </a:p>
      </dgm:t>
    </dgm:pt>
    <dgm:pt modelId="{8D8CFB3F-0C0D-4FF4-A016-B09557127E36}">
      <dgm:prSet/>
      <dgm:spPr/>
      <dgm:t>
        <a:bodyPr/>
        <a:lstStyle/>
        <a:p>
          <a:r>
            <a:rPr lang="en-US"/>
            <a:t>Fim da escravidão por dívidas</a:t>
          </a:r>
        </a:p>
      </dgm:t>
    </dgm:pt>
    <dgm:pt modelId="{7512BC47-AFA8-4640-BD04-2E8A61C35968}" type="parTrans" cxnId="{AEBFD867-0B07-4DF5-A58B-C586E7A00063}">
      <dgm:prSet/>
      <dgm:spPr/>
      <dgm:t>
        <a:bodyPr/>
        <a:lstStyle/>
        <a:p>
          <a:endParaRPr lang="en-US"/>
        </a:p>
      </dgm:t>
    </dgm:pt>
    <dgm:pt modelId="{4000814C-B097-4C95-AA8A-E1162DF68D22}" type="sibTrans" cxnId="{AEBFD867-0B07-4DF5-A58B-C586E7A00063}">
      <dgm:prSet/>
      <dgm:spPr/>
      <dgm:t>
        <a:bodyPr/>
        <a:lstStyle/>
        <a:p>
          <a:endParaRPr lang="en-US"/>
        </a:p>
      </dgm:t>
    </dgm:pt>
    <dgm:pt modelId="{842EFA88-87AB-424F-978E-279CB8FDE05C}">
      <dgm:prSet/>
      <dgm:spPr/>
      <dgm:t>
        <a:bodyPr/>
        <a:lstStyle/>
        <a:p>
          <a:r>
            <a:rPr lang="en-US" b="1"/>
            <a:t>512 a.C. – Clístenes</a:t>
          </a:r>
          <a:endParaRPr lang="en-US"/>
        </a:p>
      </dgm:t>
    </dgm:pt>
    <dgm:pt modelId="{55042D4D-29E3-4E24-BBAF-920E64DC05A0}" type="parTrans" cxnId="{C3BBA7EF-93B1-4FA5-8EB9-8DD096B2D5BB}">
      <dgm:prSet/>
      <dgm:spPr/>
      <dgm:t>
        <a:bodyPr/>
        <a:lstStyle/>
        <a:p>
          <a:endParaRPr lang="en-US"/>
        </a:p>
      </dgm:t>
    </dgm:pt>
    <dgm:pt modelId="{48C498F5-AA92-4CD3-80F0-D2C47CD0CA58}" type="sibTrans" cxnId="{C3BBA7EF-93B1-4FA5-8EB9-8DD096B2D5BB}">
      <dgm:prSet/>
      <dgm:spPr/>
      <dgm:t>
        <a:bodyPr/>
        <a:lstStyle/>
        <a:p>
          <a:endParaRPr lang="en-US"/>
        </a:p>
      </dgm:t>
    </dgm:pt>
    <dgm:pt modelId="{AB3B30E8-A0FB-4E7B-941D-6B738169853E}">
      <dgm:prSet/>
      <dgm:spPr/>
      <dgm:t>
        <a:bodyPr/>
        <a:lstStyle/>
        <a:p>
          <a:r>
            <a:rPr lang="en-US"/>
            <a:t>Manutenção da Bulé e da Eclésia</a:t>
          </a:r>
        </a:p>
      </dgm:t>
    </dgm:pt>
    <dgm:pt modelId="{8CC59905-7836-4B5C-940A-F7DA196FFD45}" type="parTrans" cxnId="{E05518F6-898B-4341-A27A-EE8CAC3AE063}">
      <dgm:prSet/>
      <dgm:spPr/>
      <dgm:t>
        <a:bodyPr/>
        <a:lstStyle/>
        <a:p>
          <a:endParaRPr lang="en-US"/>
        </a:p>
      </dgm:t>
    </dgm:pt>
    <dgm:pt modelId="{AEB1BF59-E39A-4D97-B621-EB68719CE553}" type="sibTrans" cxnId="{E05518F6-898B-4341-A27A-EE8CAC3AE063}">
      <dgm:prSet/>
      <dgm:spPr/>
      <dgm:t>
        <a:bodyPr/>
        <a:lstStyle/>
        <a:p>
          <a:endParaRPr lang="en-US"/>
        </a:p>
      </dgm:t>
    </dgm:pt>
    <dgm:pt modelId="{944D0DF0-D26C-4CCB-A2F2-170374D40A6A}">
      <dgm:prSet/>
      <dgm:spPr/>
      <dgm:t>
        <a:bodyPr/>
        <a:lstStyle/>
        <a:p>
          <a:r>
            <a:rPr lang="en-US"/>
            <a:t>Divisão da cidade em demos</a:t>
          </a:r>
        </a:p>
      </dgm:t>
    </dgm:pt>
    <dgm:pt modelId="{884C9C41-F505-427E-936E-36C7A02B56C4}" type="parTrans" cxnId="{499AA481-2323-4CB8-A8F4-022F579AEFA0}">
      <dgm:prSet/>
      <dgm:spPr/>
      <dgm:t>
        <a:bodyPr/>
        <a:lstStyle/>
        <a:p>
          <a:endParaRPr lang="en-US"/>
        </a:p>
      </dgm:t>
    </dgm:pt>
    <dgm:pt modelId="{7DC35C90-FE60-47B8-B8BB-E3F38E9F2D44}" type="sibTrans" cxnId="{499AA481-2323-4CB8-A8F4-022F579AEFA0}">
      <dgm:prSet/>
      <dgm:spPr/>
      <dgm:t>
        <a:bodyPr/>
        <a:lstStyle/>
        <a:p>
          <a:endParaRPr lang="en-US"/>
        </a:p>
      </dgm:t>
    </dgm:pt>
    <dgm:pt modelId="{542FBD9D-9E6C-4CD3-9141-ABD79E939FEB}">
      <dgm:prSet/>
      <dgm:spPr/>
      <dgm:t>
        <a:bodyPr/>
        <a:lstStyle/>
        <a:p>
          <a:r>
            <a:rPr lang="en-US"/>
            <a:t>Lei democrática</a:t>
          </a:r>
        </a:p>
      </dgm:t>
    </dgm:pt>
    <dgm:pt modelId="{415F0335-AAD6-47F5-9AB2-518720EB0185}" type="parTrans" cxnId="{9FCA6F9A-4175-44A9-8783-1AFF32CE813D}">
      <dgm:prSet/>
      <dgm:spPr/>
      <dgm:t>
        <a:bodyPr/>
        <a:lstStyle/>
        <a:p>
          <a:endParaRPr lang="en-US"/>
        </a:p>
      </dgm:t>
    </dgm:pt>
    <dgm:pt modelId="{8914FDF8-868A-4B7D-B8E4-EE9A5F376977}" type="sibTrans" cxnId="{9FCA6F9A-4175-44A9-8783-1AFF32CE813D}">
      <dgm:prSet/>
      <dgm:spPr/>
      <dgm:t>
        <a:bodyPr/>
        <a:lstStyle/>
        <a:p>
          <a:endParaRPr lang="en-US"/>
        </a:p>
      </dgm:t>
    </dgm:pt>
    <dgm:pt modelId="{4A0EA39E-C2D6-4878-97F3-B894AAA1A63B}">
      <dgm:prSet/>
      <dgm:spPr/>
      <dgm:t>
        <a:bodyPr/>
        <a:lstStyle/>
        <a:p>
          <a:r>
            <a:rPr lang="en-US"/>
            <a:t>“Todo cidadão é igual perante a lei”</a:t>
          </a:r>
        </a:p>
      </dgm:t>
    </dgm:pt>
    <dgm:pt modelId="{AF39E4D9-6862-482B-8904-F65531CF30CB}" type="parTrans" cxnId="{27692F9A-DCF7-4A89-B1AE-94B619A51649}">
      <dgm:prSet/>
      <dgm:spPr/>
      <dgm:t>
        <a:bodyPr/>
        <a:lstStyle/>
        <a:p>
          <a:endParaRPr lang="en-US"/>
        </a:p>
      </dgm:t>
    </dgm:pt>
    <dgm:pt modelId="{97AC4AC1-C787-4DD3-873C-AFFDA915785A}" type="sibTrans" cxnId="{27692F9A-DCF7-4A89-B1AE-94B619A51649}">
      <dgm:prSet/>
      <dgm:spPr/>
      <dgm:t>
        <a:bodyPr/>
        <a:lstStyle/>
        <a:p>
          <a:endParaRPr lang="en-US"/>
        </a:p>
      </dgm:t>
    </dgm:pt>
    <dgm:pt modelId="{3474F88C-BC00-42BA-980C-C2AFDB97A2AF}" type="pres">
      <dgm:prSet presAssocID="{230E1CB8-B83D-4391-988B-61887B52EA05}" presName="vert0" presStyleCnt="0">
        <dgm:presLayoutVars>
          <dgm:dir/>
          <dgm:animOne val="branch"/>
          <dgm:animLvl val="lvl"/>
        </dgm:presLayoutVars>
      </dgm:prSet>
      <dgm:spPr/>
    </dgm:pt>
    <dgm:pt modelId="{75A8DAAA-1F6C-4D2A-BE36-474C364C1321}" type="pres">
      <dgm:prSet presAssocID="{BB694802-B972-41BB-AC1C-B33CA294387B}" presName="thickLine" presStyleLbl="alignNode1" presStyleIdx="0" presStyleCnt="9"/>
      <dgm:spPr/>
    </dgm:pt>
    <dgm:pt modelId="{4BBC6FBD-0B44-4279-A32E-5787413ACC64}" type="pres">
      <dgm:prSet presAssocID="{BB694802-B972-41BB-AC1C-B33CA294387B}" presName="horz1" presStyleCnt="0"/>
      <dgm:spPr/>
    </dgm:pt>
    <dgm:pt modelId="{3E813E6F-A0AE-41D8-93D9-89D8A8BDD1D2}" type="pres">
      <dgm:prSet presAssocID="{BB694802-B972-41BB-AC1C-B33CA294387B}" presName="tx1" presStyleLbl="revTx" presStyleIdx="0" presStyleCnt="9"/>
      <dgm:spPr/>
    </dgm:pt>
    <dgm:pt modelId="{0E3C6FA3-9A5A-4A2F-AF05-4D86BA09E41C}" type="pres">
      <dgm:prSet presAssocID="{BB694802-B972-41BB-AC1C-B33CA294387B}" presName="vert1" presStyleCnt="0"/>
      <dgm:spPr/>
    </dgm:pt>
    <dgm:pt modelId="{14F8081E-27A8-49B6-B326-98EF093CEA8D}" type="pres">
      <dgm:prSet presAssocID="{B6CF06FA-2FDB-4962-81E9-0D6FD93D12DA}" presName="thickLine" presStyleLbl="alignNode1" presStyleIdx="1" presStyleCnt="9"/>
      <dgm:spPr/>
    </dgm:pt>
    <dgm:pt modelId="{1CAF0621-D6A0-4378-B12B-D89DF369BE13}" type="pres">
      <dgm:prSet presAssocID="{B6CF06FA-2FDB-4962-81E9-0D6FD93D12DA}" presName="horz1" presStyleCnt="0"/>
      <dgm:spPr/>
    </dgm:pt>
    <dgm:pt modelId="{84F31CF8-A68B-4745-BCB0-1FF593278DBA}" type="pres">
      <dgm:prSet presAssocID="{B6CF06FA-2FDB-4962-81E9-0D6FD93D12DA}" presName="tx1" presStyleLbl="revTx" presStyleIdx="1" presStyleCnt="9"/>
      <dgm:spPr/>
    </dgm:pt>
    <dgm:pt modelId="{240BA194-EDF1-47A9-873B-C207D91764F2}" type="pres">
      <dgm:prSet presAssocID="{B6CF06FA-2FDB-4962-81E9-0D6FD93D12DA}" presName="vert1" presStyleCnt="0"/>
      <dgm:spPr/>
    </dgm:pt>
    <dgm:pt modelId="{A6834DF8-6DAB-4763-93C2-35910596CE34}" type="pres">
      <dgm:prSet presAssocID="{68E18CCF-5430-4C11-B7A9-923C556D879D}" presName="thickLine" presStyleLbl="alignNode1" presStyleIdx="2" presStyleCnt="9"/>
      <dgm:spPr/>
    </dgm:pt>
    <dgm:pt modelId="{8CC3212A-FC28-4680-B0C9-A390D1115112}" type="pres">
      <dgm:prSet presAssocID="{68E18CCF-5430-4C11-B7A9-923C556D879D}" presName="horz1" presStyleCnt="0"/>
      <dgm:spPr/>
    </dgm:pt>
    <dgm:pt modelId="{760FC11A-88BC-435C-BDF3-37572F7D8685}" type="pres">
      <dgm:prSet presAssocID="{68E18CCF-5430-4C11-B7A9-923C556D879D}" presName="tx1" presStyleLbl="revTx" presStyleIdx="2" presStyleCnt="9"/>
      <dgm:spPr/>
    </dgm:pt>
    <dgm:pt modelId="{203F6769-79C1-4A4F-9BED-0917FDA9164A}" type="pres">
      <dgm:prSet presAssocID="{68E18CCF-5430-4C11-B7A9-923C556D879D}" presName="vert1" presStyleCnt="0"/>
      <dgm:spPr/>
    </dgm:pt>
    <dgm:pt modelId="{5DE4470D-EA1A-4B4D-A8F1-36308B52169B}" type="pres">
      <dgm:prSet presAssocID="{8D8CFB3F-0C0D-4FF4-A016-B09557127E36}" presName="thickLine" presStyleLbl="alignNode1" presStyleIdx="3" presStyleCnt="9"/>
      <dgm:spPr/>
    </dgm:pt>
    <dgm:pt modelId="{12759B6F-EDB9-4535-96C0-3C8275D5F32C}" type="pres">
      <dgm:prSet presAssocID="{8D8CFB3F-0C0D-4FF4-A016-B09557127E36}" presName="horz1" presStyleCnt="0"/>
      <dgm:spPr/>
    </dgm:pt>
    <dgm:pt modelId="{8301286E-E124-4FEB-AFBE-15988CDB7209}" type="pres">
      <dgm:prSet presAssocID="{8D8CFB3F-0C0D-4FF4-A016-B09557127E36}" presName="tx1" presStyleLbl="revTx" presStyleIdx="3" presStyleCnt="9"/>
      <dgm:spPr/>
    </dgm:pt>
    <dgm:pt modelId="{580A33C9-BEFA-437A-B871-036BE1469690}" type="pres">
      <dgm:prSet presAssocID="{8D8CFB3F-0C0D-4FF4-A016-B09557127E36}" presName="vert1" presStyleCnt="0"/>
      <dgm:spPr/>
    </dgm:pt>
    <dgm:pt modelId="{3F107414-5F8B-4F41-8701-8B92BC423712}" type="pres">
      <dgm:prSet presAssocID="{842EFA88-87AB-424F-978E-279CB8FDE05C}" presName="thickLine" presStyleLbl="alignNode1" presStyleIdx="4" presStyleCnt="9"/>
      <dgm:spPr/>
    </dgm:pt>
    <dgm:pt modelId="{31657432-A204-436C-A6E0-E4CFB7126F73}" type="pres">
      <dgm:prSet presAssocID="{842EFA88-87AB-424F-978E-279CB8FDE05C}" presName="horz1" presStyleCnt="0"/>
      <dgm:spPr/>
    </dgm:pt>
    <dgm:pt modelId="{EF081C2C-2FCE-41FF-A379-38DC79AE6E26}" type="pres">
      <dgm:prSet presAssocID="{842EFA88-87AB-424F-978E-279CB8FDE05C}" presName="tx1" presStyleLbl="revTx" presStyleIdx="4" presStyleCnt="9"/>
      <dgm:spPr/>
    </dgm:pt>
    <dgm:pt modelId="{317BD327-70A7-426C-98F8-B24D02443115}" type="pres">
      <dgm:prSet presAssocID="{842EFA88-87AB-424F-978E-279CB8FDE05C}" presName="vert1" presStyleCnt="0"/>
      <dgm:spPr/>
    </dgm:pt>
    <dgm:pt modelId="{6C78A583-92C0-4189-8DB5-99CFD4D0EA80}" type="pres">
      <dgm:prSet presAssocID="{AB3B30E8-A0FB-4E7B-941D-6B738169853E}" presName="thickLine" presStyleLbl="alignNode1" presStyleIdx="5" presStyleCnt="9"/>
      <dgm:spPr/>
    </dgm:pt>
    <dgm:pt modelId="{22BFF943-6C79-472F-AE54-C18A018B88A4}" type="pres">
      <dgm:prSet presAssocID="{AB3B30E8-A0FB-4E7B-941D-6B738169853E}" presName="horz1" presStyleCnt="0"/>
      <dgm:spPr/>
    </dgm:pt>
    <dgm:pt modelId="{FD16A1FE-45FA-4561-A305-34E2BE0D8FCC}" type="pres">
      <dgm:prSet presAssocID="{AB3B30E8-A0FB-4E7B-941D-6B738169853E}" presName="tx1" presStyleLbl="revTx" presStyleIdx="5" presStyleCnt="9"/>
      <dgm:spPr/>
    </dgm:pt>
    <dgm:pt modelId="{253899EC-A3B6-43BF-87B8-D9DA6FB56813}" type="pres">
      <dgm:prSet presAssocID="{AB3B30E8-A0FB-4E7B-941D-6B738169853E}" presName="vert1" presStyleCnt="0"/>
      <dgm:spPr/>
    </dgm:pt>
    <dgm:pt modelId="{8E1E9F60-5079-450D-A38A-1C4F05F009BB}" type="pres">
      <dgm:prSet presAssocID="{944D0DF0-D26C-4CCB-A2F2-170374D40A6A}" presName="thickLine" presStyleLbl="alignNode1" presStyleIdx="6" presStyleCnt="9"/>
      <dgm:spPr/>
    </dgm:pt>
    <dgm:pt modelId="{9ADBB6A5-2DED-48C4-A650-9CF76AA4730D}" type="pres">
      <dgm:prSet presAssocID="{944D0DF0-D26C-4CCB-A2F2-170374D40A6A}" presName="horz1" presStyleCnt="0"/>
      <dgm:spPr/>
    </dgm:pt>
    <dgm:pt modelId="{E909C56A-1C8F-4727-A525-A88D2BDE46E2}" type="pres">
      <dgm:prSet presAssocID="{944D0DF0-D26C-4CCB-A2F2-170374D40A6A}" presName="tx1" presStyleLbl="revTx" presStyleIdx="6" presStyleCnt="9"/>
      <dgm:spPr/>
    </dgm:pt>
    <dgm:pt modelId="{E8027AE3-61A7-4484-B076-BB636EC6D92D}" type="pres">
      <dgm:prSet presAssocID="{944D0DF0-D26C-4CCB-A2F2-170374D40A6A}" presName="vert1" presStyleCnt="0"/>
      <dgm:spPr/>
    </dgm:pt>
    <dgm:pt modelId="{C716410F-1B7A-4FD7-A449-ABCBBF16E375}" type="pres">
      <dgm:prSet presAssocID="{542FBD9D-9E6C-4CD3-9141-ABD79E939FEB}" presName="thickLine" presStyleLbl="alignNode1" presStyleIdx="7" presStyleCnt="9"/>
      <dgm:spPr/>
    </dgm:pt>
    <dgm:pt modelId="{F45FD910-CA52-4913-99B5-3E800F54B287}" type="pres">
      <dgm:prSet presAssocID="{542FBD9D-9E6C-4CD3-9141-ABD79E939FEB}" presName="horz1" presStyleCnt="0"/>
      <dgm:spPr/>
    </dgm:pt>
    <dgm:pt modelId="{7E510269-8F3D-4349-8833-E7FA6CE64802}" type="pres">
      <dgm:prSet presAssocID="{542FBD9D-9E6C-4CD3-9141-ABD79E939FEB}" presName="tx1" presStyleLbl="revTx" presStyleIdx="7" presStyleCnt="9"/>
      <dgm:spPr/>
    </dgm:pt>
    <dgm:pt modelId="{6AA344E6-208C-4499-A220-1F645352E246}" type="pres">
      <dgm:prSet presAssocID="{542FBD9D-9E6C-4CD3-9141-ABD79E939FEB}" presName="vert1" presStyleCnt="0"/>
      <dgm:spPr/>
    </dgm:pt>
    <dgm:pt modelId="{62F1A21E-3CA2-46A2-B4FF-04BFB49C130F}" type="pres">
      <dgm:prSet presAssocID="{4A0EA39E-C2D6-4878-97F3-B894AAA1A63B}" presName="thickLine" presStyleLbl="alignNode1" presStyleIdx="8" presStyleCnt="9"/>
      <dgm:spPr/>
    </dgm:pt>
    <dgm:pt modelId="{4B475A17-BEA5-47D0-A2A5-5ED1335005F3}" type="pres">
      <dgm:prSet presAssocID="{4A0EA39E-C2D6-4878-97F3-B894AAA1A63B}" presName="horz1" presStyleCnt="0"/>
      <dgm:spPr/>
    </dgm:pt>
    <dgm:pt modelId="{931B2EB8-2B66-4A7B-9422-B9744AB8319D}" type="pres">
      <dgm:prSet presAssocID="{4A0EA39E-C2D6-4878-97F3-B894AAA1A63B}" presName="tx1" presStyleLbl="revTx" presStyleIdx="8" presStyleCnt="9"/>
      <dgm:spPr/>
    </dgm:pt>
    <dgm:pt modelId="{AD5F0160-34D2-432F-8F02-7CA8F2848F20}" type="pres">
      <dgm:prSet presAssocID="{4A0EA39E-C2D6-4878-97F3-B894AAA1A63B}" presName="vert1" presStyleCnt="0"/>
      <dgm:spPr/>
    </dgm:pt>
  </dgm:ptLst>
  <dgm:cxnLst>
    <dgm:cxn modelId="{6562820E-BCEA-46E5-BE76-4D4D81B5E888}" type="presOf" srcId="{8D8CFB3F-0C0D-4FF4-A016-B09557127E36}" destId="{8301286E-E124-4FEB-AFBE-15988CDB7209}" srcOrd="0" destOrd="0" presId="urn:microsoft.com/office/officeart/2008/layout/LinedList"/>
    <dgm:cxn modelId="{E004C40E-E558-4896-AAA6-F5168802B821}" type="presOf" srcId="{BB694802-B972-41BB-AC1C-B33CA294387B}" destId="{3E813E6F-A0AE-41D8-93D9-89D8A8BDD1D2}" srcOrd="0" destOrd="0" presId="urn:microsoft.com/office/officeart/2008/layout/LinedList"/>
    <dgm:cxn modelId="{C84FE31B-CE42-4AD3-9E30-D1A620312ED3}" type="presOf" srcId="{944D0DF0-D26C-4CCB-A2F2-170374D40A6A}" destId="{E909C56A-1C8F-4727-A525-A88D2BDE46E2}" srcOrd="0" destOrd="0" presId="urn:microsoft.com/office/officeart/2008/layout/LinedList"/>
    <dgm:cxn modelId="{7229591F-DE9A-4104-BAB7-7FA8DCA8CEA8}" type="presOf" srcId="{AB3B30E8-A0FB-4E7B-941D-6B738169853E}" destId="{FD16A1FE-45FA-4561-A305-34E2BE0D8FCC}" srcOrd="0" destOrd="0" presId="urn:microsoft.com/office/officeart/2008/layout/LinedList"/>
    <dgm:cxn modelId="{5B549E27-6F14-41F3-9938-65C3BE1034A9}" srcId="{230E1CB8-B83D-4391-988B-61887B52EA05}" destId="{B6CF06FA-2FDB-4962-81E9-0D6FD93D12DA}" srcOrd="1" destOrd="0" parTransId="{57C1E1F7-D7E5-4359-8B34-1836DBD63918}" sibTransId="{9DE48113-60FF-4E12-B24C-31C4A40937D9}"/>
    <dgm:cxn modelId="{E9643D36-B89F-441B-907E-97F3844EC9A8}" type="presOf" srcId="{B6CF06FA-2FDB-4962-81E9-0D6FD93D12DA}" destId="{84F31CF8-A68B-4745-BCB0-1FF593278DBA}" srcOrd="0" destOrd="0" presId="urn:microsoft.com/office/officeart/2008/layout/LinedList"/>
    <dgm:cxn modelId="{ECF2615B-9B6E-417F-9A94-6B76ECAED2E5}" srcId="{230E1CB8-B83D-4391-988B-61887B52EA05}" destId="{BB694802-B972-41BB-AC1C-B33CA294387B}" srcOrd="0" destOrd="0" parTransId="{7F949B5E-BE1A-49EE-BB82-7F0DE49B5514}" sibTransId="{399C8ADD-4938-4500-9567-F9B56C0DCEDD}"/>
    <dgm:cxn modelId="{AEBFD867-0B07-4DF5-A58B-C586E7A00063}" srcId="{230E1CB8-B83D-4391-988B-61887B52EA05}" destId="{8D8CFB3F-0C0D-4FF4-A016-B09557127E36}" srcOrd="3" destOrd="0" parTransId="{7512BC47-AFA8-4640-BD04-2E8A61C35968}" sibTransId="{4000814C-B097-4C95-AA8A-E1162DF68D22}"/>
    <dgm:cxn modelId="{072F3172-A430-4BCC-9070-34CEDFF24E69}" type="presOf" srcId="{4A0EA39E-C2D6-4878-97F3-B894AAA1A63B}" destId="{931B2EB8-2B66-4A7B-9422-B9744AB8319D}" srcOrd="0" destOrd="0" presId="urn:microsoft.com/office/officeart/2008/layout/LinedList"/>
    <dgm:cxn modelId="{E60CD153-EBA7-4129-AB9B-A258DCD75508}" type="presOf" srcId="{230E1CB8-B83D-4391-988B-61887B52EA05}" destId="{3474F88C-BC00-42BA-980C-C2AFDB97A2AF}" srcOrd="0" destOrd="0" presId="urn:microsoft.com/office/officeart/2008/layout/LinedList"/>
    <dgm:cxn modelId="{45342C77-F275-432D-9846-F6F37FE9F718}" srcId="{230E1CB8-B83D-4391-988B-61887B52EA05}" destId="{68E18CCF-5430-4C11-B7A9-923C556D879D}" srcOrd="2" destOrd="0" parTransId="{15E5DFF9-16FB-431B-B868-0F339C57D71F}" sibTransId="{C89148CC-79B0-41EF-BD99-2A30D101742B}"/>
    <dgm:cxn modelId="{95F5C359-E210-443E-A5F4-63F80169CEE3}" type="presOf" srcId="{68E18CCF-5430-4C11-B7A9-923C556D879D}" destId="{760FC11A-88BC-435C-BDF3-37572F7D8685}" srcOrd="0" destOrd="0" presId="urn:microsoft.com/office/officeart/2008/layout/LinedList"/>
    <dgm:cxn modelId="{499AA481-2323-4CB8-A8F4-022F579AEFA0}" srcId="{230E1CB8-B83D-4391-988B-61887B52EA05}" destId="{944D0DF0-D26C-4CCB-A2F2-170374D40A6A}" srcOrd="6" destOrd="0" parTransId="{884C9C41-F505-427E-936E-36C7A02B56C4}" sibTransId="{7DC35C90-FE60-47B8-B8BB-E3F38E9F2D44}"/>
    <dgm:cxn modelId="{27692F9A-DCF7-4A89-B1AE-94B619A51649}" srcId="{230E1CB8-B83D-4391-988B-61887B52EA05}" destId="{4A0EA39E-C2D6-4878-97F3-B894AAA1A63B}" srcOrd="8" destOrd="0" parTransId="{AF39E4D9-6862-482B-8904-F65531CF30CB}" sibTransId="{97AC4AC1-C787-4DD3-873C-AFFDA915785A}"/>
    <dgm:cxn modelId="{9FCA6F9A-4175-44A9-8783-1AFF32CE813D}" srcId="{230E1CB8-B83D-4391-988B-61887B52EA05}" destId="{542FBD9D-9E6C-4CD3-9141-ABD79E939FEB}" srcOrd="7" destOrd="0" parTransId="{415F0335-AAD6-47F5-9AB2-518720EB0185}" sibTransId="{8914FDF8-868A-4B7D-B8E4-EE9A5F376977}"/>
    <dgm:cxn modelId="{1AA3CACD-8548-4EA9-B3E0-D662B58C8B7F}" type="presOf" srcId="{542FBD9D-9E6C-4CD3-9141-ABD79E939FEB}" destId="{7E510269-8F3D-4349-8833-E7FA6CE64802}" srcOrd="0" destOrd="0" presId="urn:microsoft.com/office/officeart/2008/layout/LinedList"/>
    <dgm:cxn modelId="{15264ADE-EBE5-443E-8654-030A5F274CFE}" type="presOf" srcId="{842EFA88-87AB-424F-978E-279CB8FDE05C}" destId="{EF081C2C-2FCE-41FF-A379-38DC79AE6E26}" srcOrd="0" destOrd="0" presId="urn:microsoft.com/office/officeart/2008/layout/LinedList"/>
    <dgm:cxn modelId="{C3BBA7EF-93B1-4FA5-8EB9-8DD096B2D5BB}" srcId="{230E1CB8-B83D-4391-988B-61887B52EA05}" destId="{842EFA88-87AB-424F-978E-279CB8FDE05C}" srcOrd="4" destOrd="0" parTransId="{55042D4D-29E3-4E24-BBAF-920E64DC05A0}" sibTransId="{48C498F5-AA92-4CD3-80F0-D2C47CD0CA58}"/>
    <dgm:cxn modelId="{E05518F6-898B-4341-A27A-EE8CAC3AE063}" srcId="{230E1CB8-B83D-4391-988B-61887B52EA05}" destId="{AB3B30E8-A0FB-4E7B-941D-6B738169853E}" srcOrd="5" destOrd="0" parTransId="{8CC59905-7836-4B5C-940A-F7DA196FFD45}" sibTransId="{AEB1BF59-E39A-4D97-B621-EB68719CE553}"/>
    <dgm:cxn modelId="{CA2BDF40-3B51-45F5-A4A6-22211F1C1BE9}" type="presParOf" srcId="{3474F88C-BC00-42BA-980C-C2AFDB97A2AF}" destId="{75A8DAAA-1F6C-4D2A-BE36-474C364C1321}" srcOrd="0" destOrd="0" presId="urn:microsoft.com/office/officeart/2008/layout/LinedList"/>
    <dgm:cxn modelId="{8F7EA3CC-1D66-44A2-BFAB-0F3FF7BCE5F2}" type="presParOf" srcId="{3474F88C-BC00-42BA-980C-C2AFDB97A2AF}" destId="{4BBC6FBD-0B44-4279-A32E-5787413ACC64}" srcOrd="1" destOrd="0" presId="urn:microsoft.com/office/officeart/2008/layout/LinedList"/>
    <dgm:cxn modelId="{D655C672-2493-4C15-A931-5AFEEBCBFD3D}" type="presParOf" srcId="{4BBC6FBD-0B44-4279-A32E-5787413ACC64}" destId="{3E813E6F-A0AE-41D8-93D9-89D8A8BDD1D2}" srcOrd="0" destOrd="0" presId="urn:microsoft.com/office/officeart/2008/layout/LinedList"/>
    <dgm:cxn modelId="{A77051C9-8225-4A49-B65B-3B808ED0F5CC}" type="presParOf" srcId="{4BBC6FBD-0B44-4279-A32E-5787413ACC64}" destId="{0E3C6FA3-9A5A-4A2F-AF05-4D86BA09E41C}" srcOrd="1" destOrd="0" presId="urn:microsoft.com/office/officeart/2008/layout/LinedList"/>
    <dgm:cxn modelId="{A3AF1A98-6F69-4ACD-86BC-4A700C2316AC}" type="presParOf" srcId="{3474F88C-BC00-42BA-980C-C2AFDB97A2AF}" destId="{14F8081E-27A8-49B6-B326-98EF093CEA8D}" srcOrd="2" destOrd="0" presId="urn:microsoft.com/office/officeart/2008/layout/LinedList"/>
    <dgm:cxn modelId="{68D05637-C037-42BA-8A5F-31369A4502F4}" type="presParOf" srcId="{3474F88C-BC00-42BA-980C-C2AFDB97A2AF}" destId="{1CAF0621-D6A0-4378-B12B-D89DF369BE13}" srcOrd="3" destOrd="0" presId="urn:microsoft.com/office/officeart/2008/layout/LinedList"/>
    <dgm:cxn modelId="{D334DA1A-C377-4F1E-9A5D-E1738A9E956D}" type="presParOf" srcId="{1CAF0621-D6A0-4378-B12B-D89DF369BE13}" destId="{84F31CF8-A68B-4745-BCB0-1FF593278DBA}" srcOrd="0" destOrd="0" presId="urn:microsoft.com/office/officeart/2008/layout/LinedList"/>
    <dgm:cxn modelId="{AD8DAC07-E157-4DFA-96F9-0EE50C1AA710}" type="presParOf" srcId="{1CAF0621-D6A0-4378-B12B-D89DF369BE13}" destId="{240BA194-EDF1-47A9-873B-C207D91764F2}" srcOrd="1" destOrd="0" presId="urn:microsoft.com/office/officeart/2008/layout/LinedList"/>
    <dgm:cxn modelId="{DFFB6368-3D39-41E5-9F59-9AF41F83C2B9}" type="presParOf" srcId="{3474F88C-BC00-42BA-980C-C2AFDB97A2AF}" destId="{A6834DF8-6DAB-4763-93C2-35910596CE34}" srcOrd="4" destOrd="0" presId="urn:microsoft.com/office/officeart/2008/layout/LinedList"/>
    <dgm:cxn modelId="{95AD4AA3-69CF-4C28-A8DE-104DFC0CB8E5}" type="presParOf" srcId="{3474F88C-BC00-42BA-980C-C2AFDB97A2AF}" destId="{8CC3212A-FC28-4680-B0C9-A390D1115112}" srcOrd="5" destOrd="0" presId="urn:microsoft.com/office/officeart/2008/layout/LinedList"/>
    <dgm:cxn modelId="{03550433-207F-4E1B-832E-6384447CBAC7}" type="presParOf" srcId="{8CC3212A-FC28-4680-B0C9-A390D1115112}" destId="{760FC11A-88BC-435C-BDF3-37572F7D8685}" srcOrd="0" destOrd="0" presId="urn:microsoft.com/office/officeart/2008/layout/LinedList"/>
    <dgm:cxn modelId="{6DFFE3B7-AA18-4629-B8D3-6F89348A3CD7}" type="presParOf" srcId="{8CC3212A-FC28-4680-B0C9-A390D1115112}" destId="{203F6769-79C1-4A4F-9BED-0917FDA9164A}" srcOrd="1" destOrd="0" presId="urn:microsoft.com/office/officeart/2008/layout/LinedList"/>
    <dgm:cxn modelId="{8D17BB0B-4E50-4668-A433-C5AA5550EB52}" type="presParOf" srcId="{3474F88C-BC00-42BA-980C-C2AFDB97A2AF}" destId="{5DE4470D-EA1A-4B4D-A8F1-36308B52169B}" srcOrd="6" destOrd="0" presId="urn:microsoft.com/office/officeart/2008/layout/LinedList"/>
    <dgm:cxn modelId="{658BBB6B-57A8-4DAB-8A59-014C6ECE669E}" type="presParOf" srcId="{3474F88C-BC00-42BA-980C-C2AFDB97A2AF}" destId="{12759B6F-EDB9-4535-96C0-3C8275D5F32C}" srcOrd="7" destOrd="0" presId="urn:microsoft.com/office/officeart/2008/layout/LinedList"/>
    <dgm:cxn modelId="{CBCB4BFA-AEA1-4ED3-8E70-2141F3188098}" type="presParOf" srcId="{12759B6F-EDB9-4535-96C0-3C8275D5F32C}" destId="{8301286E-E124-4FEB-AFBE-15988CDB7209}" srcOrd="0" destOrd="0" presId="urn:microsoft.com/office/officeart/2008/layout/LinedList"/>
    <dgm:cxn modelId="{943244E0-78C8-44E8-B5C1-DF1DE06A5788}" type="presParOf" srcId="{12759B6F-EDB9-4535-96C0-3C8275D5F32C}" destId="{580A33C9-BEFA-437A-B871-036BE1469690}" srcOrd="1" destOrd="0" presId="urn:microsoft.com/office/officeart/2008/layout/LinedList"/>
    <dgm:cxn modelId="{23D407D5-665D-4AEA-A26F-CCFCCE74A32B}" type="presParOf" srcId="{3474F88C-BC00-42BA-980C-C2AFDB97A2AF}" destId="{3F107414-5F8B-4F41-8701-8B92BC423712}" srcOrd="8" destOrd="0" presId="urn:microsoft.com/office/officeart/2008/layout/LinedList"/>
    <dgm:cxn modelId="{80464AF6-D5E8-4120-8625-71B388A85301}" type="presParOf" srcId="{3474F88C-BC00-42BA-980C-C2AFDB97A2AF}" destId="{31657432-A204-436C-A6E0-E4CFB7126F73}" srcOrd="9" destOrd="0" presId="urn:microsoft.com/office/officeart/2008/layout/LinedList"/>
    <dgm:cxn modelId="{D8A35714-1C9D-4DD8-960D-881E7DD97CD4}" type="presParOf" srcId="{31657432-A204-436C-A6E0-E4CFB7126F73}" destId="{EF081C2C-2FCE-41FF-A379-38DC79AE6E26}" srcOrd="0" destOrd="0" presId="urn:microsoft.com/office/officeart/2008/layout/LinedList"/>
    <dgm:cxn modelId="{4FD18C5E-D3AE-44C2-B71B-1657BF399CC1}" type="presParOf" srcId="{31657432-A204-436C-A6E0-E4CFB7126F73}" destId="{317BD327-70A7-426C-98F8-B24D02443115}" srcOrd="1" destOrd="0" presId="urn:microsoft.com/office/officeart/2008/layout/LinedList"/>
    <dgm:cxn modelId="{AE858926-4552-4B32-AFB7-213AD1E8EBA5}" type="presParOf" srcId="{3474F88C-BC00-42BA-980C-C2AFDB97A2AF}" destId="{6C78A583-92C0-4189-8DB5-99CFD4D0EA80}" srcOrd="10" destOrd="0" presId="urn:microsoft.com/office/officeart/2008/layout/LinedList"/>
    <dgm:cxn modelId="{36C055C9-D61C-4965-818A-782265246042}" type="presParOf" srcId="{3474F88C-BC00-42BA-980C-C2AFDB97A2AF}" destId="{22BFF943-6C79-472F-AE54-C18A018B88A4}" srcOrd="11" destOrd="0" presId="urn:microsoft.com/office/officeart/2008/layout/LinedList"/>
    <dgm:cxn modelId="{A82B8AEE-FA15-4F6D-ADFA-01D444BAC891}" type="presParOf" srcId="{22BFF943-6C79-472F-AE54-C18A018B88A4}" destId="{FD16A1FE-45FA-4561-A305-34E2BE0D8FCC}" srcOrd="0" destOrd="0" presId="urn:microsoft.com/office/officeart/2008/layout/LinedList"/>
    <dgm:cxn modelId="{6DBDE586-D568-4FDC-A230-9EBDCA2EB855}" type="presParOf" srcId="{22BFF943-6C79-472F-AE54-C18A018B88A4}" destId="{253899EC-A3B6-43BF-87B8-D9DA6FB56813}" srcOrd="1" destOrd="0" presId="urn:microsoft.com/office/officeart/2008/layout/LinedList"/>
    <dgm:cxn modelId="{13353654-0B5A-49C7-859E-FD1309C27E1D}" type="presParOf" srcId="{3474F88C-BC00-42BA-980C-C2AFDB97A2AF}" destId="{8E1E9F60-5079-450D-A38A-1C4F05F009BB}" srcOrd="12" destOrd="0" presId="urn:microsoft.com/office/officeart/2008/layout/LinedList"/>
    <dgm:cxn modelId="{883E3ECF-DD98-48D3-9723-78EF2A5953BC}" type="presParOf" srcId="{3474F88C-BC00-42BA-980C-C2AFDB97A2AF}" destId="{9ADBB6A5-2DED-48C4-A650-9CF76AA4730D}" srcOrd="13" destOrd="0" presId="urn:microsoft.com/office/officeart/2008/layout/LinedList"/>
    <dgm:cxn modelId="{8D5153D2-F936-44EA-9DEE-4C3870BAF848}" type="presParOf" srcId="{9ADBB6A5-2DED-48C4-A650-9CF76AA4730D}" destId="{E909C56A-1C8F-4727-A525-A88D2BDE46E2}" srcOrd="0" destOrd="0" presId="urn:microsoft.com/office/officeart/2008/layout/LinedList"/>
    <dgm:cxn modelId="{673E07E2-6D44-4899-91A5-D7A1AD1DEB17}" type="presParOf" srcId="{9ADBB6A5-2DED-48C4-A650-9CF76AA4730D}" destId="{E8027AE3-61A7-4484-B076-BB636EC6D92D}" srcOrd="1" destOrd="0" presId="urn:microsoft.com/office/officeart/2008/layout/LinedList"/>
    <dgm:cxn modelId="{911639F8-154C-452D-A24D-65CE37217D48}" type="presParOf" srcId="{3474F88C-BC00-42BA-980C-C2AFDB97A2AF}" destId="{C716410F-1B7A-4FD7-A449-ABCBBF16E375}" srcOrd="14" destOrd="0" presId="urn:microsoft.com/office/officeart/2008/layout/LinedList"/>
    <dgm:cxn modelId="{0DDE39BB-2B86-47D8-92C6-EF32F89FD3AE}" type="presParOf" srcId="{3474F88C-BC00-42BA-980C-C2AFDB97A2AF}" destId="{F45FD910-CA52-4913-99B5-3E800F54B287}" srcOrd="15" destOrd="0" presId="urn:microsoft.com/office/officeart/2008/layout/LinedList"/>
    <dgm:cxn modelId="{20DB8081-1D18-4F20-81AB-A707E1274E71}" type="presParOf" srcId="{F45FD910-CA52-4913-99B5-3E800F54B287}" destId="{7E510269-8F3D-4349-8833-E7FA6CE64802}" srcOrd="0" destOrd="0" presId="urn:microsoft.com/office/officeart/2008/layout/LinedList"/>
    <dgm:cxn modelId="{35370B07-98C7-4789-A9F7-A832968D5DEF}" type="presParOf" srcId="{F45FD910-CA52-4913-99B5-3E800F54B287}" destId="{6AA344E6-208C-4499-A220-1F645352E246}" srcOrd="1" destOrd="0" presId="urn:microsoft.com/office/officeart/2008/layout/LinedList"/>
    <dgm:cxn modelId="{91559682-6744-49B4-A2C1-B6C11D3B252B}" type="presParOf" srcId="{3474F88C-BC00-42BA-980C-C2AFDB97A2AF}" destId="{62F1A21E-3CA2-46A2-B4FF-04BFB49C130F}" srcOrd="16" destOrd="0" presId="urn:microsoft.com/office/officeart/2008/layout/LinedList"/>
    <dgm:cxn modelId="{661B2BE4-C9E2-49F6-8D7D-66DECF2570BA}" type="presParOf" srcId="{3474F88C-BC00-42BA-980C-C2AFDB97A2AF}" destId="{4B475A17-BEA5-47D0-A2A5-5ED1335005F3}" srcOrd="17" destOrd="0" presId="urn:microsoft.com/office/officeart/2008/layout/LinedList"/>
    <dgm:cxn modelId="{3254AD34-FBD8-4F47-BCA9-73269B12070E}" type="presParOf" srcId="{4B475A17-BEA5-47D0-A2A5-5ED1335005F3}" destId="{931B2EB8-2B66-4A7B-9422-B9744AB8319D}" srcOrd="0" destOrd="0" presId="urn:microsoft.com/office/officeart/2008/layout/LinedList"/>
    <dgm:cxn modelId="{3D4FAC0A-1D83-422F-8391-D427C0408CB7}" type="presParOf" srcId="{4B475A17-BEA5-47D0-A2A5-5ED1335005F3}" destId="{AD5F0160-34D2-432F-8F02-7CA8F2848F2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DFDFEA-F700-43C6-8671-8388D713DA3C}">
      <dsp:nvSpPr>
        <dsp:cNvPr id="0" name=""/>
        <dsp:cNvSpPr/>
      </dsp:nvSpPr>
      <dsp:spPr>
        <a:xfrm>
          <a:off x="0" y="551"/>
          <a:ext cx="64785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74F5DF-1010-44C0-BA62-340670482216}">
      <dsp:nvSpPr>
        <dsp:cNvPr id="0" name=""/>
        <dsp:cNvSpPr/>
      </dsp:nvSpPr>
      <dsp:spPr>
        <a:xfrm>
          <a:off x="0" y="551"/>
          <a:ext cx="6478512" cy="903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 datação histórica dividiu em cinco períodos, que são: </a:t>
          </a:r>
        </a:p>
      </dsp:txBody>
      <dsp:txXfrm>
        <a:off x="0" y="551"/>
        <a:ext cx="6478512" cy="903051"/>
      </dsp:txXfrm>
    </dsp:sp>
    <dsp:sp modelId="{41045258-B733-4269-B0D5-539463A8846A}">
      <dsp:nvSpPr>
        <dsp:cNvPr id="0" name=""/>
        <dsp:cNvSpPr/>
      </dsp:nvSpPr>
      <dsp:spPr>
        <a:xfrm>
          <a:off x="0" y="903602"/>
          <a:ext cx="64785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3D9AF9-781A-433A-9728-9A1AFE7E4A25}">
      <dsp:nvSpPr>
        <dsp:cNvPr id="0" name=""/>
        <dsp:cNvSpPr/>
      </dsp:nvSpPr>
      <dsp:spPr>
        <a:xfrm>
          <a:off x="0" y="903602"/>
          <a:ext cx="6478512" cy="903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solidFill>
                <a:srgbClr val="FF0000"/>
              </a:solidFill>
            </a:rPr>
            <a:t>Período</a:t>
          </a:r>
          <a:r>
            <a:rPr lang="en-US" sz="1700" kern="1200" dirty="0"/>
            <a:t> </a:t>
          </a:r>
          <a:r>
            <a:rPr lang="en-US" sz="1700" kern="1200" dirty="0" err="1">
              <a:solidFill>
                <a:srgbClr val="FF0000"/>
              </a:solidFill>
            </a:rPr>
            <a:t>pré-homérico</a:t>
          </a:r>
          <a:r>
            <a:rPr lang="en-US" sz="1700" kern="1200" dirty="0"/>
            <a:t> (2.000 – 1.100 </a:t>
          </a:r>
          <a:r>
            <a:rPr lang="en-US" sz="1700" kern="1200" dirty="0" err="1"/>
            <a:t>a.C.</a:t>
          </a:r>
          <a:r>
            <a:rPr lang="en-US" sz="1700" kern="1200" dirty="0"/>
            <a:t>)</a:t>
          </a:r>
        </a:p>
      </dsp:txBody>
      <dsp:txXfrm>
        <a:off x="0" y="903602"/>
        <a:ext cx="6478512" cy="903051"/>
      </dsp:txXfrm>
    </dsp:sp>
    <dsp:sp modelId="{E640F623-70D5-446A-91C5-FC74155E0654}">
      <dsp:nvSpPr>
        <dsp:cNvPr id="0" name=""/>
        <dsp:cNvSpPr/>
      </dsp:nvSpPr>
      <dsp:spPr>
        <a:xfrm>
          <a:off x="0" y="1806654"/>
          <a:ext cx="64785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06608C-8237-4B91-BB16-2692C8A48F6D}">
      <dsp:nvSpPr>
        <dsp:cNvPr id="0" name=""/>
        <dsp:cNvSpPr/>
      </dsp:nvSpPr>
      <dsp:spPr>
        <a:xfrm>
          <a:off x="0" y="1806654"/>
          <a:ext cx="6478512" cy="903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Período de formação do povo grego, marcado pela existência de duas grandes civilizações (minoica e micênica), a civilização minoica habitava a ilha de Greta no mar Egeu, e a micênica na peninsula balcânica</a:t>
          </a:r>
        </a:p>
      </dsp:txBody>
      <dsp:txXfrm>
        <a:off x="0" y="1806654"/>
        <a:ext cx="6478512" cy="903051"/>
      </dsp:txXfrm>
    </dsp:sp>
    <dsp:sp modelId="{AAB0FFE1-5009-4224-8A03-9387E31A0552}">
      <dsp:nvSpPr>
        <dsp:cNvPr id="0" name=""/>
        <dsp:cNvSpPr/>
      </dsp:nvSpPr>
      <dsp:spPr>
        <a:xfrm>
          <a:off x="0" y="2709706"/>
          <a:ext cx="64785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04E651-79C6-41C0-951E-812D3B4A8DF4}">
      <dsp:nvSpPr>
        <dsp:cNvPr id="0" name=""/>
        <dsp:cNvSpPr/>
      </dsp:nvSpPr>
      <dsp:spPr>
        <a:xfrm>
          <a:off x="0" y="2709706"/>
          <a:ext cx="6478512" cy="903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solidFill>
                <a:srgbClr val="FF0000"/>
              </a:solidFill>
            </a:rPr>
            <a:t>Período</a:t>
          </a:r>
          <a:r>
            <a:rPr lang="en-US" sz="1700" kern="1200" dirty="0">
              <a:solidFill>
                <a:srgbClr val="FF0000"/>
              </a:solidFill>
            </a:rPr>
            <a:t> </a:t>
          </a:r>
          <a:r>
            <a:rPr lang="en-US" sz="1700" kern="1200" dirty="0" err="1">
              <a:solidFill>
                <a:srgbClr val="FF0000"/>
              </a:solidFill>
            </a:rPr>
            <a:t>homérico</a:t>
          </a:r>
          <a:r>
            <a:rPr lang="en-US" sz="1700" kern="1200" dirty="0">
              <a:solidFill>
                <a:srgbClr val="FF0000"/>
              </a:solidFill>
            </a:rPr>
            <a:t> </a:t>
          </a:r>
          <a:r>
            <a:rPr lang="en-US" sz="1700" kern="1200" dirty="0"/>
            <a:t>(1.100 - 800 </a:t>
          </a:r>
          <a:r>
            <a:rPr lang="en-US" sz="1700" kern="1200" dirty="0" err="1"/>
            <a:t>a.C.</a:t>
          </a:r>
          <a:r>
            <a:rPr lang="en-US" sz="1700" kern="1200" dirty="0"/>
            <a:t>) </a:t>
          </a:r>
        </a:p>
      </dsp:txBody>
      <dsp:txXfrm>
        <a:off x="0" y="2709706"/>
        <a:ext cx="6478512" cy="903051"/>
      </dsp:txXfrm>
    </dsp:sp>
    <dsp:sp modelId="{EE8DD413-47F9-4254-8395-ECB628D48531}">
      <dsp:nvSpPr>
        <dsp:cNvPr id="0" name=""/>
        <dsp:cNvSpPr/>
      </dsp:nvSpPr>
      <dsp:spPr>
        <a:xfrm>
          <a:off x="0" y="3612758"/>
          <a:ext cx="64785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2E8113-0E5B-4955-A362-2B2E96ADD352}">
      <dsp:nvSpPr>
        <dsp:cNvPr id="0" name=""/>
        <dsp:cNvSpPr/>
      </dsp:nvSpPr>
      <dsp:spPr>
        <a:xfrm>
          <a:off x="0" y="3612758"/>
          <a:ext cx="6478512" cy="903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O mundo grego passa por uma grande ruralização com a invasão dórica, existem pouquíssimos registros sobre essa fase. A vida gira em torno da genos, e há um grande recuo civilizacional </a:t>
          </a:r>
        </a:p>
      </dsp:txBody>
      <dsp:txXfrm>
        <a:off x="0" y="3612758"/>
        <a:ext cx="6478512" cy="9030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A8DAAA-1F6C-4D2A-BE36-474C364C1321}">
      <dsp:nvSpPr>
        <dsp:cNvPr id="0" name=""/>
        <dsp:cNvSpPr/>
      </dsp:nvSpPr>
      <dsp:spPr>
        <a:xfrm>
          <a:off x="0" y="360"/>
          <a:ext cx="110137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813E6F-A0AE-41D8-93D9-89D8A8BDD1D2}">
      <dsp:nvSpPr>
        <dsp:cNvPr id="0" name=""/>
        <dsp:cNvSpPr/>
      </dsp:nvSpPr>
      <dsp:spPr>
        <a:xfrm>
          <a:off x="0" y="360"/>
          <a:ext cx="11013741" cy="328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621 a.C</a:t>
          </a:r>
          <a:r>
            <a:rPr lang="en-US" sz="1500" kern="1200"/>
            <a:t>. – Reformas de </a:t>
          </a:r>
          <a:r>
            <a:rPr lang="en-US" sz="1500" b="1" kern="1200"/>
            <a:t>Dracon</a:t>
          </a:r>
          <a:r>
            <a:rPr lang="en-US" sz="1500" kern="1200"/>
            <a:t> (Leis Draconianas). Cria-se o 1º Código de leis escritas em Atenas, ampliando o conhecimento das leis</a:t>
          </a:r>
        </a:p>
      </dsp:txBody>
      <dsp:txXfrm>
        <a:off x="0" y="360"/>
        <a:ext cx="11013741" cy="328214"/>
      </dsp:txXfrm>
    </dsp:sp>
    <dsp:sp modelId="{14F8081E-27A8-49B6-B326-98EF093CEA8D}">
      <dsp:nvSpPr>
        <dsp:cNvPr id="0" name=""/>
        <dsp:cNvSpPr/>
      </dsp:nvSpPr>
      <dsp:spPr>
        <a:xfrm>
          <a:off x="0" y="328575"/>
          <a:ext cx="110137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F31CF8-A68B-4745-BCB0-1FF593278DBA}">
      <dsp:nvSpPr>
        <dsp:cNvPr id="0" name=""/>
        <dsp:cNvSpPr/>
      </dsp:nvSpPr>
      <dsp:spPr>
        <a:xfrm>
          <a:off x="0" y="328575"/>
          <a:ext cx="11013741" cy="328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594 a.C .</a:t>
          </a:r>
          <a:r>
            <a:rPr lang="en-US" sz="1500" kern="1200"/>
            <a:t> – As reformas de </a:t>
          </a:r>
          <a:r>
            <a:rPr lang="en-US" sz="1500" b="1" kern="1200"/>
            <a:t>Sólon</a:t>
          </a:r>
          <a:endParaRPr lang="en-US" sz="1500" kern="1200"/>
        </a:p>
      </dsp:txBody>
      <dsp:txXfrm>
        <a:off x="0" y="328575"/>
        <a:ext cx="11013741" cy="328214"/>
      </dsp:txXfrm>
    </dsp:sp>
    <dsp:sp modelId="{A6834DF8-6DAB-4763-93C2-35910596CE34}">
      <dsp:nvSpPr>
        <dsp:cNvPr id="0" name=""/>
        <dsp:cNvSpPr/>
      </dsp:nvSpPr>
      <dsp:spPr>
        <a:xfrm>
          <a:off x="0" y="656790"/>
          <a:ext cx="110137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0FC11A-88BC-435C-BDF3-37572F7D8685}">
      <dsp:nvSpPr>
        <dsp:cNvPr id="0" name=""/>
        <dsp:cNvSpPr/>
      </dsp:nvSpPr>
      <dsp:spPr>
        <a:xfrm>
          <a:off x="0" y="656790"/>
          <a:ext cx="11013741" cy="328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Criação da Bulé e da Eclésia (Assembleia dos cidadãos/ poder deliberative de decisão)</a:t>
          </a:r>
        </a:p>
      </dsp:txBody>
      <dsp:txXfrm>
        <a:off x="0" y="656790"/>
        <a:ext cx="11013741" cy="328214"/>
      </dsp:txXfrm>
    </dsp:sp>
    <dsp:sp modelId="{5DE4470D-EA1A-4B4D-A8F1-36308B52169B}">
      <dsp:nvSpPr>
        <dsp:cNvPr id="0" name=""/>
        <dsp:cNvSpPr/>
      </dsp:nvSpPr>
      <dsp:spPr>
        <a:xfrm>
          <a:off x="0" y="985005"/>
          <a:ext cx="110137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01286E-E124-4FEB-AFBE-15988CDB7209}">
      <dsp:nvSpPr>
        <dsp:cNvPr id="0" name=""/>
        <dsp:cNvSpPr/>
      </dsp:nvSpPr>
      <dsp:spPr>
        <a:xfrm>
          <a:off x="0" y="985005"/>
          <a:ext cx="11013741" cy="328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Fim da escravidão por dívidas</a:t>
          </a:r>
        </a:p>
      </dsp:txBody>
      <dsp:txXfrm>
        <a:off x="0" y="985005"/>
        <a:ext cx="11013741" cy="328214"/>
      </dsp:txXfrm>
    </dsp:sp>
    <dsp:sp modelId="{3F107414-5F8B-4F41-8701-8B92BC423712}">
      <dsp:nvSpPr>
        <dsp:cNvPr id="0" name=""/>
        <dsp:cNvSpPr/>
      </dsp:nvSpPr>
      <dsp:spPr>
        <a:xfrm>
          <a:off x="0" y="1313220"/>
          <a:ext cx="110137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081C2C-2FCE-41FF-A379-38DC79AE6E26}">
      <dsp:nvSpPr>
        <dsp:cNvPr id="0" name=""/>
        <dsp:cNvSpPr/>
      </dsp:nvSpPr>
      <dsp:spPr>
        <a:xfrm>
          <a:off x="0" y="1313220"/>
          <a:ext cx="11013741" cy="328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512 a.C. – Clístenes</a:t>
          </a:r>
          <a:endParaRPr lang="en-US" sz="1500" kern="1200"/>
        </a:p>
      </dsp:txBody>
      <dsp:txXfrm>
        <a:off x="0" y="1313220"/>
        <a:ext cx="11013741" cy="328214"/>
      </dsp:txXfrm>
    </dsp:sp>
    <dsp:sp modelId="{6C78A583-92C0-4189-8DB5-99CFD4D0EA80}">
      <dsp:nvSpPr>
        <dsp:cNvPr id="0" name=""/>
        <dsp:cNvSpPr/>
      </dsp:nvSpPr>
      <dsp:spPr>
        <a:xfrm>
          <a:off x="0" y="1641434"/>
          <a:ext cx="110137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16A1FE-45FA-4561-A305-34E2BE0D8FCC}">
      <dsp:nvSpPr>
        <dsp:cNvPr id="0" name=""/>
        <dsp:cNvSpPr/>
      </dsp:nvSpPr>
      <dsp:spPr>
        <a:xfrm>
          <a:off x="0" y="1641434"/>
          <a:ext cx="11013741" cy="328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Manutenção da Bulé e da Eclésia</a:t>
          </a:r>
        </a:p>
      </dsp:txBody>
      <dsp:txXfrm>
        <a:off x="0" y="1641434"/>
        <a:ext cx="11013741" cy="328214"/>
      </dsp:txXfrm>
    </dsp:sp>
    <dsp:sp modelId="{8E1E9F60-5079-450D-A38A-1C4F05F009BB}">
      <dsp:nvSpPr>
        <dsp:cNvPr id="0" name=""/>
        <dsp:cNvSpPr/>
      </dsp:nvSpPr>
      <dsp:spPr>
        <a:xfrm>
          <a:off x="0" y="1969649"/>
          <a:ext cx="110137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09C56A-1C8F-4727-A525-A88D2BDE46E2}">
      <dsp:nvSpPr>
        <dsp:cNvPr id="0" name=""/>
        <dsp:cNvSpPr/>
      </dsp:nvSpPr>
      <dsp:spPr>
        <a:xfrm>
          <a:off x="0" y="1969649"/>
          <a:ext cx="11013741" cy="328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Divisão da cidade em demos</a:t>
          </a:r>
        </a:p>
      </dsp:txBody>
      <dsp:txXfrm>
        <a:off x="0" y="1969649"/>
        <a:ext cx="11013741" cy="328214"/>
      </dsp:txXfrm>
    </dsp:sp>
    <dsp:sp modelId="{C716410F-1B7A-4FD7-A449-ABCBBF16E375}">
      <dsp:nvSpPr>
        <dsp:cNvPr id="0" name=""/>
        <dsp:cNvSpPr/>
      </dsp:nvSpPr>
      <dsp:spPr>
        <a:xfrm>
          <a:off x="0" y="2297864"/>
          <a:ext cx="110137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510269-8F3D-4349-8833-E7FA6CE64802}">
      <dsp:nvSpPr>
        <dsp:cNvPr id="0" name=""/>
        <dsp:cNvSpPr/>
      </dsp:nvSpPr>
      <dsp:spPr>
        <a:xfrm>
          <a:off x="0" y="2297864"/>
          <a:ext cx="11013741" cy="328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Lei democrática</a:t>
          </a:r>
        </a:p>
      </dsp:txBody>
      <dsp:txXfrm>
        <a:off x="0" y="2297864"/>
        <a:ext cx="11013741" cy="328214"/>
      </dsp:txXfrm>
    </dsp:sp>
    <dsp:sp modelId="{62F1A21E-3CA2-46A2-B4FF-04BFB49C130F}">
      <dsp:nvSpPr>
        <dsp:cNvPr id="0" name=""/>
        <dsp:cNvSpPr/>
      </dsp:nvSpPr>
      <dsp:spPr>
        <a:xfrm>
          <a:off x="0" y="2626079"/>
          <a:ext cx="110137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1B2EB8-2B66-4A7B-9422-B9744AB8319D}">
      <dsp:nvSpPr>
        <dsp:cNvPr id="0" name=""/>
        <dsp:cNvSpPr/>
      </dsp:nvSpPr>
      <dsp:spPr>
        <a:xfrm>
          <a:off x="0" y="2626079"/>
          <a:ext cx="11013741" cy="328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“Todo cidadão é igual perante a lei”</a:t>
          </a:r>
        </a:p>
      </dsp:txBody>
      <dsp:txXfrm>
        <a:off x="0" y="2626079"/>
        <a:ext cx="11013741" cy="3282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02FFA-D2CE-512E-87DC-E2A886BFE7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11FF757-D001-30AE-F3C0-0CC8F82176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092AE7A-24F1-29D8-4D78-442AEFCD8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7490-7CAB-4042-9EBF-667D6C388F77}" type="datetimeFigureOut">
              <a:rPr lang="pt-BR" smtClean="0"/>
              <a:t>21/02/2023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551B1BF-02BE-85A3-55E1-4536CDF54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27F610F-AB9B-4EBC-226D-38BE5D40B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0E038-F87D-46F3-A624-DCAD20AB85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457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057322-61C4-F992-B637-CBE4F8EBA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A7653A8-E1D8-73F3-9790-7BF4B623C4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8996464-3CF2-8885-BF16-A5E70BA03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7490-7CAB-4042-9EBF-667D6C388F77}" type="datetimeFigureOut">
              <a:rPr lang="pt-BR" smtClean="0"/>
              <a:t>21/02/2023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76B27A-2014-9529-4B0B-D71A70D24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E660474-BA7B-173B-82A8-108802FBF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0E038-F87D-46F3-A624-DCAD20AB85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5190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227E8A3-22BE-284B-92ED-4E47DCD01E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5813982-4730-C39D-B275-460EF19DA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27B00A-D3CC-DE59-16A1-A80D2C6E3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7490-7CAB-4042-9EBF-667D6C388F77}" type="datetimeFigureOut">
              <a:rPr lang="pt-BR" smtClean="0"/>
              <a:t>21/02/2023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000AB5A-95DE-007D-4FFC-A8B6EE895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0F67FE4-279B-312A-0B4F-3A66C8213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0E038-F87D-46F3-A624-DCAD20AB85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8157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7959B-3B9B-F17A-16BC-7E06B8901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7436C-3D5D-2225-F443-5B6B9821C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45B9EF-4528-4998-16B3-37568409E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7490-7CAB-4042-9EBF-667D6C388F77}" type="datetimeFigureOut">
              <a:rPr lang="pt-BR" smtClean="0"/>
              <a:t>21/02/2023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52EE007-DA4F-821A-8AAB-C3868210D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D179E8B-46D3-AC15-B013-0300B61B2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0E038-F87D-46F3-A624-DCAD20AB85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27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9A7A50-E62D-A3D8-C5AB-8C772EEB5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D2BEFE5-CE37-3CF9-A8F6-561031DF7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151D21F-DE71-BC8C-F153-C04BD6622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7490-7CAB-4042-9EBF-667D6C388F77}" type="datetimeFigureOut">
              <a:rPr lang="pt-BR" smtClean="0"/>
              <a:t>21/02/2023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03C45A5-DEDC-0D0B-CCF3-9D8C80934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BCDD72C-6974-891C-5DC2-308466780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0E038-F87D-46F3-A624-DCAD20AB85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448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0DCE3C-3A6E-9272-7713-AE4CE6327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76F7FE-ABC9-C324-7C6A-A9CEBAAF0A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3EF6F38-ECAD-D00A-F28A-C270C156D4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568708E-5F0F-E8C6-F591-50EADA4B8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7490-7CAB-4042-9EBF-667D6C388F77}" type="datetimeFigureOut">
              <a:rPr lang="pt-BR" smtClean="0"/>
              <a:t>21/02/2023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08BB14E-F771-D9AA-4BAC-8EF070D21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D0C8149-E68B-5B9C-DFA7-364F7464C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0E038-F87D-46F3-A624-DCAD20AB85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9415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FA7825-3573-ED38-4FEE-AABF8AB4D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CD9526B-91D1-5748-7588-7AAC0DF69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EF789DA-0A5B-81FA-62A7-D45CA1CB8D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D5017EC-E0B3-7D52-37BA-413D54B527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4B31A65-AE10-B06C-73F8-B9250A0BC7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7FBE6B8-3F4E-209B-9347-59B8E0810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7490-7CAB-4042-9EBF-667D6C388F77}" type="datetimeFigureOut">
              <a:rPr lang="pt-BR" smtClean="0"/>
              <a:t>21/02/2023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82FB2EF-00E3-3905-6E28-66E063317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F7F5C56-D660-6630-9D71-BAA5DDEAC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0E038-F87D-46F3-A624-DCAD20AB85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0453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93F82C-8DFA-BC56-0C1E-F7FDB2813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90AFA36-0C41-CDD7-34B1-0DFD83787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7490-7CAB-4042-9EBF-667D6C388F77}" type="datetimeFigureOut">
              <a:rPr lang="pt-BR" smtClean="0"/>
              <a:t>21/02/2023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962E704-A16F-1E94-C1C0-5C2890FB6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F6068FC-0D0D-5DE6-BC04-2BF717088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0E038-F87D-46F3-A624-DCAD20AB85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8860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A903BE1-6DB5-CA89-107F-E16B9DA9B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7490-7CAB-4042-9EBF-667D6C388F77}" type="datetimeFigureOut">
              <a:rPr lang="pt-BR" smtClean="0"/>
              <a:t>21/02/2023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C10012E-7065-23C6-C209-58EF6C070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F647CD7-8E96-CE30-8859-A2922E354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0E038-F87D-46F3-A624-DCAD20AB85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2657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48DC8A-14E3-4671-E0C9-B3CBB047E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6249948-247B-D029-78A6-9345E83CF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A5C846A-3D5A-2A7E-C81C-161FC25B2B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62E22C6-AD7E-51A4-88DC-0D637B8CC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7490-7CAB-4042-9EBF-667D6C388F77}" type="datetimeFigureOut">
              <a:rPr lang="pt-BR" smtClean="0"/>
              <a:t>21/02/2023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604E39-2814-0C5F-7824-6778AD641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0D5F4EB-D261-74C7-84FD-A73B8D93C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0E038-F87D-46F3-A624-DCAD20AB85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4495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0688D4-B011-181D-49C8-D8E7A4929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EC527D1-EC29-F41C-9D65-308C081821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86566F7-D473-5EF2-B9FE-E6FF81D00B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A24F4F6-1919-DDBF-5A6A-E9621A074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7490-7CAB-4042-9EBF-667D6C388F77}" type="datetimeFigureOut">
              <a:rPr lang="pt-BR" smtClean="0"/>
              <a:t>21/02/2023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10640EA-1692-67E0-E281-02060FB41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F0D16E4-8ACC-2AE4-327C-9154F63BD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0E038-F87D-46F3-A624-DCAD20AB85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764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665442D-4F5E-0168-F778-485E9C124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F5220BC-1FCA-BD75-F7EB-2E14900A6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C742C39-9E7F-C966-1050-467351635A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37490-7CAB-4042-9EBF-667D6C388F77}" type="datetimeFigureOut">
              <a:rPr lang="pt-BR" smtClean="0"/>
              <a:t>21/02/2023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E3BE3BE-0748-283C-8DC2-4AB4802731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FD7483-86D3-9BFB-4924-ECDD802FF2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0E038-F87D-46F3-A624-DCAD20AB85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5894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ainhastragicas.com/2016/09/21/animacoes-brilhantes-mostram-a-construcao-da-acropole-e-do-partenon-em-atenas/" TargetMode="External"/><Relationship Id="rId2" Type="http://schemas.openxmlformats.org/officeDocument/2006/relationships/hyperlink" Target="https://citaliarestauro.com/no-partenon-nao-possivel-encontrar-linhas-reta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ab.uol.com.br/noticias/redacao/2021/07/24/serie-olimpica-escultura-de-atleta-com-disco-e-icone-pop-e-fascinou-hitler.htm" TargetMode="External"/><Relationship Id="rId5" Type="http://schemas.openxmlformats.org/officeDocument/2006/relationships/hyperlink" Target="https://www.bbc.com/portuguese/geral-44816035" TargetMode="External"/><Relationship Id="rId4" Type="http://schemas.openxmlformats.org/officeDocument/2006/relationships/hyperlink" Target="https://lemad.fflch.usp.br/node/536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venturasnahistoria.uol.com.br/noticias/historia-hoje/as-estatuas-gregas-e-romanas-nao-eram-brancas.phtml" TargetMode="External"/><Relationship Id="rId2" Type="http://schemas.openxmlformats.org/officeDocument/2006/relationships/hyperlink" Target="https://www.megacurioso.com.br/artes-cultura/121251-os-12-deuses-mais-importantes-do-olimpo.ht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209947E8-8AA3-F1DC-0B12-18D1E638D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5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B745DDD-BDEA-526A-0634-6100B3560622}"/>
              </a:ext>
            </a:extLst>
          </p:cNvPr>
          <p:cNvSpPr txBox="1"/>
          <p:nvPr/>
        </p:nvSpPr>
        <p:spPr>
          <a:xfrm>
            <a:off x="8257735" y="6006905"/>
            <a:ext cx="2841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Georgia" panose="02040502050405020303" pitchFamily="18" charset="0"/>
              </a:rPr>
              <a:t>O Partenon - Atenas</a:t>
            </a:r>
          </a:p>
        </p:txBody>
      </p:sp>
    </p:spTree>
    <p:extLst>
      <p:ext uri="{BB962C8B-B14F-4D97-AF65-F5344CB8AC3E}">
        <p14:creationId xmlns:p14="http://schemas.microsoft.com/office/powerpoint/2010/main" val="326499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2">
            <a:extLst>
              <a:ext uri="{FF2B5EF4-FFF2-40B4-BE49-F238E27FC236}">
                <a16:creationId xmlns:a16="http://schemas.microsoft.com/office/drawing/2014/main" id="{C74A47B4-24B8-E50B-3E6C-9C5A5FED38D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09685" y="3590798"/>
          <a:ext cx="11013742" cy="2954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2AD397E7-7106-DB69-5C1E-DC14DA0BCC17}"/>
              </a:ext>
            </a:extLst>
          </p:cNvPr>
          <p:cNvSpPr txBox="1"/>
          <p:nvPr/>
        </p:nvSpPr>
        <p:spPr>
          <a:xfrm>
            <a:off x="838200" y="707995"/>
            <a:ext cx="105156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  <a:highlight>
                  <a:srgbClr val="C0C0C0"/>
                </a:highlight>
              </a:rPr>
              <a:t>Período</a:t>
            </a:r>
            <a:r>
              <a:rPr lang="en-US" dirty="0">
                <a:solidFill>
                  <a:srgbClr val="FF0000"/>
                </a:solidFill>
                <a:highlight>
                  <a:srgbClr val="C0C0C0"/>
                </a:highlight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C0C0C0"/>
                </a:highlight>
              </a:rPr>
              <a:t>Arcaico</a:t>
            </a:r>
            <a:r>
              <a:rPr lang="en-US" dirty="0">
                <a:solidFill>
                  <a:srgbClr val="FF0000"/>
                </a:solidFill>
                <a:highlight>
                  <a:srgbClr val="C0C0C0"/>
                </a:highlight>
              </a:rPr>
              <a:t> </a:t>
            </a:r>
            <a:r>
              <a:rPr lang="en-US" dirty="0"/>
              <a:t>(800 a 500 </a:t>
            </a:r>
            <a:r>
              <a:rPr lang="en-US" dirty="0" err="1"/>
              <a:t>a.C.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 err="1"/>
              <a:t>Marcado</a:t>
            </a:r>
            <a:r>
              <a:rPr lang="en-US" dirty="0"/>
              <a:t> </a:t>
            </a:r>
            <a:r>
              <a:rPr lang="en-US" dirty="0" err="1"/>
              <a:t>pelo</a:t>
            </a:r>
            <a:r>
              <a:rPr lang="en-US" dirty="0"/>
              <a:t> </a:t>
            </a:r>
            <a:r>
              <a:rPr lang="en-US" dirty="0" err="1"/>
              <a:t>surgimento</a:t>
            </a:r>
            <a:r>
              <a:rPr lang="en-US" dirty="0"/>
              <a:t> da </a:t>
            </a:r>
            <a:r>
              <a:rPr lang="en-US" dirty="0" err="1"/>
              <a:t>Pólis</a:t>
            </a:r>
            <a:r>
              <a:rPr lang="en-US" dirty="0"/>
              <a:t>, o </a:t>
            </a:r>
            <a:r>
              <a:rPr lang="en-US" dirty="0" err="1"/>
              <a:t>modelo</a:t>
            </a:r>
            <a:r>
              <a:rPr lang="en-US" dirty="0"/>
              <a:t> de </a:t>
            </a:r>
            <a:r>
              <a:rPr lang="en-US" dirty="0" err="1"/>
              <a:t>cidade-estado</a:t>
            </a:r>
            <a:r>
              <a:rPr lang="en-US" dirty="0"/>
              <a:t> da </a:t>
            </a:r>
            <a:r>
              <a:rPr lang="en-US" dirty="0" err="1"/>
              <a:t>Grécia</a:t>
            </a:r>
            <a:r>
              <a:rPr lang="en-US" dirty="0"/>
              <a:t>. O </a:t>
            </a:r>
            <a:r>
              <a:rPr lang="en-US" dirty="0" err="1"/>
              <a:t>aumento</a:t>
            </a:r>
            <a:r>
              <a:rPr lang="en-US" dirty="0"/>
              <a:t> </a:t>
            </a:r>
            <a:r>
              <a:rPr lang="en-US" dirty="0" err="1"/>
              <a:t>populacional</a:t>
            </a:r>
            <a:r>
              <a:rPr lang="en-US" dirty="0"/>
              <a:t> leva </a:t>
            </a:r>
            <a:r>
              <a:rPr lang="en-US" dirty="0" err="1"/>
              <a:t>os</a:t>
            </a:r>
            <a:r>
              <a:rPr lang="en-US" dirty="0"/>
              <a:t> gregos a </a:t>
            </a:r>
            <a:r>
              <a:rPr lang="en-US" dirty="0" err="1"/>
              <a:t>procurarem</a:t>
            </a:r>
            <a:r>
              <a:rPr lang="en-US" dirty="0"/>
              <a:t> </a:t>
            </a:r>
            <a:r>
              <a:rPr lang="en-US" dirty="0" err="1"/>
              <a:t>novos</a:t>
            </a:r>
            <a:r>
              <a:rPr lang="en-US" dirty="0"/>
              <a:t> </a:t>
            </a:r>
            <a:r>
              <a:rPr lang="en-US" dirty="0" err="1"/>
              <a:t>locais</a:t>
            </a:r>
            <a:r>
              <a:rPr lang="en-US" dirty="0"/>
              <a:t>. O </a:t>
            </a:r>
            <a:r>
              <a:rPr lang="en-US" dirty="0" err="1"/>
              <a:t>alfabeto</a:t>
            </a:r>
            <a:r>
              <a:rPr lang="en-US" dirty="0"/>
              <a:t> </a:t>
            </a:r>
            <a:r>
              <a:rPr lang="en-US" dirty="0" err="1"/>
              <a:t>fonético</a:t>
            </a:r>
            <a:r>
              <a:rPr lang="en-US" dirty="0"/>
              <a:t> surge nete </a:t>
            </a:r>
            <a:r>
              <a:rPr lang="en-US" dirty="0" err="1"/>
              <a:t>período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520 </a:t>
            </a:r>
            <a:r>
              <a:rPr lang="en-US" dirty="0" err="1"/>
              <a:t>a.C.</a:t>
            </a:r>
            <a:r>
              <a:rPr lang="en-US" dirty="0"/>
              <a:t> – </a:t>
            </a:r>
            <a:r>
              <a:rPr lang="en-US" dirty="0" err="1"/>
              <a:t>Início</a:t>
            </a:r>
            <a:r>
              <a:rPr lang="en-US" dirty="0"/>
              <a:t> da </a:t>
            </a:r>
            <a:r>
              <a:rPr lang="en-US" dirty="0" err="1"/>
              <a:t>construção</a:t>
            </a:r>
            <a:r>
              <a:rPr lang="en-US" dirty="0"/>
              <a:t> do </a:t>
            </a:r>
            <a:r>
              <a:rPr lang="en-US" dirty="0" err="1"/>
              <a:t>Partenon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pt-BR" dirty="0">
                <a:solidFill>
                  <a:srgbClr val="FF0000"/>
                </a:solidFill>
                <a:highlight>
                  <a:srgbClr val="C0C0C0"/>
                </a:highlight>
              </a:rPr>
              <a:t>Período Clássico </a:t>
            </a:r>
            <a:r>
              <a:rPr lang="pt-BR" dirty="0"/>
              <a:t>(500 – 338 a.C.)</a:t>
            </a:r>
          </a:p>
          <a:p>
            <a:r>
              <a:rPr lang="pt-BR" dirty="0"/>
              <a:t>Período de maior desenvolvimento dos gregos, marcado pelo </a:t>
            </a:r>
            <a:r>
              <a:rPr lang="pt-BR" i="1" dirty="0"/>
              <a:t>florescimento da cultura grega </a:t>
            </a:r>
            <a:r>
              <a:rPr lang="pt-BR" dirty="0"/>
              <a:t>como a filosofia. Esse período presenciou a rivalidade entre duas grandes cidade-estado gregas;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Atenas</a:t>
            </a:r>
            <a:r>
              <a:rPr lang="pt-BR" dirty="0"/>
              <a:t> e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Esparta</a:t>
            </a:r>
          </a:p>
          <a:p>
            <a:r>
              <a:rPr lang="pt-BR" dirty="0"/>
              <a:t>447 a.C. Reconstrução do Partenon no governo de </a:t>
            </a:r>
            <a:r>
              <a:rPr lang="pt-BR" dirty="0" err="1"/>
              <a:t>Pericles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70853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EFF8DD6B-E2E6-4D3E-972B-A1131F4CE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C469CFDB-3219-0251-2137-12BF58C98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579" y="629266"/>
            <a:ext cx="6422849" cy="1676603"/>
          </a:xfrm>
        </p:spPr>
        <p:txBody>
          <a:bodyPr>
            <a:normAutofit/>
          </a:bodyPr>
          <a:lstStyle/>
          <a:p>
            <a:r>
              <a:rPr lang="pt-BR" dirty="0">
                <a:latin typeface="Georgia Pro Cond Semibold" panose="020B0604020202020204" pitchFamily="18" charset="0"/>
              </a:rPr>
              <a:t>Democracia Ateniense</a:t>
            </a:r>
          </a:p>
        </p:txBody>
      </p:sp>
      <p:sp>
        <p:nvSpPr>
          <p:cNvPr id="2065" name="Rectangle 2056">
            <a:extLst>
              <a:ext uri="{FF2B5EF4-FFF2-40B4-BE49-F238E27FC236}">
                <a16:creationId xmlns:a16="http://schemas.microsoft.com/office/drawing/2014/main" id="{8E20FA99-AAAC-4AF3-9FAE-70742032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6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Atenas, Terra dos Deuses – OITRAVELS">
            <a:extLst>
              <a:ext uri="{FF2B5EF4-FFF2-40B4-BE49-F238E27FC236}">
                <a16:creationId xmlns:a16="http://schemas.microsoft.com/office/drawing/2014/main" id="{0F6BA6ED-0560-FB50-9250-95E872FDCB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2" r="34054"/>
          <a:stretch/>
        </p:blipFill>
        <p:spPr bwMode="auto">
          <a:xfrm>
            <a:off x="649224" y="722376"/>
            <a:ext cx="3337560" cy="541324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38D0755-ECD0-DA58-2EAC-25D043697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4581" y="2438400"/>
            <a:ext cx="6422848" cy="3785419"/>
          </a:xfrm>
        </p:spPr>
        <p:txBody>
          <a:bodyPr>
            <a:normAutofit/>
          </a:bodyPr>
          <a:lstStyle/>
          <a:p>
            <a:r>
              <a:rPr lang="pt-BR" sz="1400" dirty="0"/>
              <a:t>Abolição do critério censitário</a:t>
            </a:r>
          </a:p>
          <a:p>
            <a:pPr marL="0" indent="0">
              <a:buNone/>
            </a:pPr>
            <a:r>
              <a:rPr lang="pt-BR" sz="1400" dirty="0"/>
              <a:t>Cidadão: Homem livre, nascido em Atenas, de pais atenienses, livres e maiores de 18 anos</a:t>
            </a:r>
          </a:p>
          <a:p>
            <a:pPr marL="0" indent="0">
              <a:buNone/>
            </a:pPr>
            <a:r>
              <a:rPr lang="pt-BR" sz="1400" dirty="0"/>
              <a:t>Excluem-se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1400" dirty="0"/>
              <a:t>Mulheres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1400" dirty="0"/>
              <a:t>Estrangeiros e libertos (metecos)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1400" dirty="0"/>
              <a:t>Crianças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1400" dirty="0"/>
          </a:p>
          <a:p>
            <a:pPr marL="0" indent="0">
              <a:buNone/>
            </a:pPr>
            <a:r>
              <a:rPr lang="pt-BR" sz="1400" dirty="0">
                <a:highlight>
                  <a:srgbClr val="FFFF00"/>
                </a:highlight>
              </a:rPr>
              <a:t>Observação: </a:t>
            </a:r>
            <a:r>
              <a:rPr lang="pt-BR" sz="1400" dirty="0"/>
              <a:t>A democracia ateniense ela não é representativa, ela é direta. Há pelo menos dois princípios da democracia ateniense que merecem destaque, são eles:</a:t>
            </a:r>
          </a:p>
          <a:p>
            <a:pPr marL="0" indent="0">
              <a:buNone/>
            </a:pPr>
            <a:r>
              <a:rPr lang="pt-BR" sz="1400" dirty="0"/>
              <a:t>Isonomia: Igualdade Jurídica  </a:t>
            </a:r>
          </a:p>
          <a:p>
            <a:pPr marL="0" indent="0">
              <a:buNone/>
            </a:pPr>
            <a:r>
              <a:rPr lang="pt-BR" sz="1400" dirty="0" err="1"/>
              <a:t>Isegoria</a:t>
            </a:r>
            <a:r>
              <a:rPr lang="pt-BR" sz="1400" dirty="0"/>
              <a:t>: Igual direito de fala</a:t>
            </a:r>
          </a:p>
        </p:txBody>
      </p:sp>
    </p:spTree>
    <p:extLst>
      <p:ext uri="{BB962C8B-B14F-4D97-AF65-F5344CB8AC3E}">
        <p14:creationId xmlns:p14="http://schemas.microsoft.com/office/powerpoint/2010/main" val="3645086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D2BA1A6-A7D1-61F2-B0A9-4B00A9AD0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/>
              <a:t>A </a:t>
            </a:r>
            <a:r>
              <a:rPr lang="pt-BR" sz="2000" b="1" dirty="0"/>
              <a:t>democracia direta </a:t>
            </a:r>
            <a:r>
              <a:rPr lang="pt-BR" sz="2000" dirty="0"/>
              <a:t>de Atenas possibilitou o desenvolvimento da retórica (arte de discursar). Nos debates, discutia-se assuntos relacionados a comunidade, a vida pública</a:t>
            </a:r>
          </a:p>
          <a:p>
            <a:endParaRPr lang="pt-BR" sz="2000" dirty="0"/>
          </a:p>
          <a:p>
            <a:r>
              <a:rPr lang="pt-BR" sz="2000" dirty="0"/>
              <a:t>O modelo era escravista. Esse modelo proporcionava aos </a:t>
            </a:r>
            <a:r>
              <a:rPr lang="pt-BR" sz="2000" dirty="0" err="1"/>
              <a:t>gregoso</a:t>
            </a:r>
            <a:r>
              <a:rPr lang="pt-BR" sz="2000" dirty="0"/>
              <a:t> a utilização do seu tempo livre (ócio) para participarem da vida política</a:t>
            </a:r>
          </a:p>
          <a:p>
            <a:endParaRPr lang="pt-BR" sz="2000" dirty="0"/>
          </a:p>
          <a:p>
            <a:r>
              <a:rPr lang="pt-BR" sz="2000" dirty="0">
                <a:solidFill>
                  <a:srgbClr val="FF0000"/>
                </a:solidFill>
              </a:rPr>
              <a:t>Século V a.C</a:t>
            </a:r>
            <a:r>
              <a:rPr lang="pt-BR" sz="2000" dirty="0"/>
              <a:t>. – Péricles criou a </a:t>
            </a:r>
            <a:r>
              <a:rPr lang="pt-BR" sz="2000" b="1" dirty="0" err="1"/>
              <a:t>mistoforia</a:t>
            </a:r>
            <a:r>
              <a:rPr lang="pt-BR" sz="2000" b="1" dirty="0"/>
              <a:t>, </a:t>
            </a:r>
            <a:r>
              <a:rPr lang="pt-BR" sz="2000" dirty="0"/>
              <a:t>salário político. Essa medida permitiu uma ampliação da possibilidade de participação dos mais </a:t>
            </a:r>
            <a:r>
              <a:rPr lang="pt-BR" sz="2000" dirty="0" err="1"/>
              <a:t>pobles</a:t>
            </a:r>
            <a:r>
              <a:rPr lang="pt-BR" sz="2000" dirty="0"/>
              <a:t> na política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424219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E3C9637-D6AC-C1A0-8574-5B2B1CFC4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Período Clássico </a:t>
            </a:r>
            <a:r>
              <a:rPr lang="pt-BR" sz="2000" dirty="0"/>
              <a:t>(500 – 338 a.C.)</a:t>
            </a:r>
          </a:p>
          <a:p>
            <a:r>
              <a:rPr lang="pt-BR" sz="2000" dirty="0"/>
              <a:t>Período de maior desenvolvimento dos gregos, marcado pelo </a:t>
            </a:r>
            <a:r>
              <a:rPr lang="pt-BR" sz="2000" i="1" dirty="0"/>
              <a:t>florescimento da cultura grega </a:t>
            </a:r>
            <a:r>
              <a:rPr lang="pt-BR" sz="2000" dirty="0"/>
              <a:t>como a filosofia. Esse período presenciou a rivalidade entre duas grandes cidade-estado gregas; 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Atenas</a:t>
            </a:r>
            <a:r>
              <a:rPr lang="pt-BR" sz="2000" dirty="0"/>
              <a:t> e 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Esparta</a:t>
            </a:r>
          </a:p>
          <a:p>
            <a:r>
              <a:rPr lang="pt-BR" sz="2000" dirty="0"/>
              <a:t>447 a.C. Reconstrução do Partenon no governo de </a:t>
            </a:r>
            <a:r>
              <a:rPr lang="pt-BR" sz="2000" dirty="0" err="1"/>
              <a:t>Pericles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000" dirty="0">
                <a:solidFill>
                  <a:srgbClr val="FF0000"/>
                </a:solidFill>
              </a:rPr>
              <a:t>Período helenístico </a:t>
            </a:r>
            <a:r>
              <a:rPr lang="pt-BR" sz="2000" dirty="0"/>
              <a:t>(338 – 136 a.C.)</a:t>
            </a:r>
          </a:p>
          <a:p>
            <a:pPr marL="0" indent="0">
              <a:buNone/>
            </a:pPr>
            <a:r>
              <a:rPr lang="pt-BR" sz="2000" dirty="0"/>
              <a:t>A Grécia foi conquistada pela Macedônia, iniciando-se a fase de difusão da cultura grega pelo oriente. Seu fim ocorreu quando a Grécia converteu-se em um protetorado dos romanos </a:t>
            </a:r>
          </a:p>
          <a:p>
            <a:endParaRPr lang="pt-BR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117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Rectangle 1056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59" name="Group 1058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060" name="Freeform: Shape 1059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1" name="Rectangle 1060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63" name="Rectangle 106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5" name="Isosceles Triangle 1064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D748BBD-B188-5766-AA26-5EACEE5E5A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8996" y="643467"/>
            <a:ext cx="8074007" cy="557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81302B2-4C1E-2819-B47E-97943973F241}"/>
              </a:ext>
            </a:extLst>
          </p:cNvPr>
          <p:cNvSpPr txBox="1"/>
          <p:nvPr/>
        </p:nvSpPr>
        <p:spPr>
          <a:xfrm>
            <a:off x="4642792" y="6328947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https://lemad.fflch.usp.br/node/5360</a:t>
            </a:r>
          </a:p>
        </p:txBody>
      </p:sp>
    </p:spTree>
    <p:extLst>
      <p:ext uri="{BB962C8B-B14F-4D97-AF65-F5344CB8AC3E}">
        <p14:creationId xmlns:p14="http://schemas.microsoft.com/office/powerpoint/2010/main" val="156981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CCAE903-9501-AB4C-AD01-CCDC832BD2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5546" y="970672"/>
            <a:ext cx="9311033" cy="469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729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659EDD-7AC5-C4C5-EBA1-0BB6C4CDE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0501"/>
            <a:ext cx="10515600" cy="5576462"/>
          </a:xfrm>
        </p:spPr>
        <p:txBody>
          <a:bodyPr>
            <a:normAutofit/>
          </a:bodyPr>
          <a:lstStyle/>
          <a:p>
            <a:r>
              <a:rPr lang="pt-BR" sz="2000" dirty="0"/>
              <a:t>O Partenon e a técnica de </a:t>
            </a:r>
            <a:r>
              <a:rPr lang="pt-BR" sz="2000" dirty="0" err="1"/>
              <a:t>êntase</a:t>
            </a:r>
            <a:endParaRPr lang="pt-BR" sz="2000" dirty="0"/>
          </a:p>
          <a:p>
            <a:pPr marL="0" indent="0">
              <a:buNone/>
            </a:pPr>
            <a:r>
              <a:rPr lang="pt-BR" sz="2000" dirty="0">
                <a:hlinkClick r:id="rId2"/>
              </a:rPr>
              <a:t>https://citaliarestauro.com/no-partenon-nao-possivel-encontrar-linhas-retas/</a:t>
            </a:r>
            <a:endParaRPr lang="pt-BR" sz="2000" dirty="0"/>
          </a:p>
          <a:p>
            <a:pPr marL="0" indent="0">
              <a:buNone/>
            </a:pPr>
            <a:r>
              <a:rPr lang="pt-BR" sz="2000" dirty="0">
                <a:hlinkClick r:id="rId3"/>
              </a:rPr>
              <a:t>https://rainhastragicas.com/2016/09/21/animacoes-brilhantes-mostram-a-construcao-da-acropole-e-do-partenon-em-atenas/</a:t>
            </a:r>
            <a:endParaRPr lang="pt-BR" sz="2000" dirty="0"/>
          </a:p>
          <a:p>
            <a:pPr marL="0" indent="0">
              <a:buNone/>
            </a:pPr>
            <a:r>
              <a:rPr lang="pt-BR" sz="2000" dirty="0"/>
              <a:t>Atividade elaborada pela USP</a:t>
            </a:r>
          </a:p>
          <a:p>
            <a:pPr marL="0" indent="0">
              <a:buNone/>
            </a:pPr>
            <a:r>
              <a:rPr lang="pt-BR" sz="2000" dirty="0">
                <a:hlinkClick r:id="rId4"/>
              </a:rPr>
              <a:t>https://lemad.fflch.usp.br/node/5360</a:t>
            </a:r>
            <a:endParaRPr lang="pt-BR" sz="2000" dirty="0"/>
          </a:p>
          <a:p>
            <a:pPr marL="0" indent="0">
              <a:buNone/>
            </a:pPr>
            <a:r>
              <a:rPr lang="pt-BR" sz="2000" dirty="0"/>
              <a:t>A Guerra de Tróia aconteceu?</a:t>
            </a:r>
            <a:br>
              <a:rPr lang="pt-BR" sz="2000" dirty="0"/>
            </a:br>
            <a:r>
              <a:rPr lang="pt-BR" sz="2000" dirty="0">
                <a:hlinkClick r:id="rId5"/>
              </a:rPr>
              <a:t>https://www.bbc.com/portuguese/geral-44816035</a:t>
            </a:r>
            <a:endParaRPr lang="pt-BR" sz="2000" dirty="0"/>
          </a:p>
          <a:p>
            <a:pPr marL="0" indent="0">
              <a:buNone/>
            </a:pPr>
            <a:br>
              <a:rPr lang="pt-BR" sz="2000" dirty="0"/>
            </a:br>
            <a:r>
              <a:rPr lang="pt-BR" sz="2000" dirty="0">
                <a:hlinkClick r:id="rId6"/>
              </a:rPr>
              <a:t>https://tab.uol.com.br/noticias/redacao/2021/07/24/serie-olimpica-escultura-de-atleta-com-disco-e-icone-pop-e-fascinou-hitler.htm</a:t>
            </a:r>
            <a:endParaRPr lang="pt-BR" sz="2000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4325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A799752-3E8D-6C89-D466-4D01A91AEE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8039" y="643467"/>
            <a:ext cx="8015922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684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94A4C9C1-64E7-EB75-9703-A70F14FD59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132" y="1167618"/>
            <a:ext cx="7061701" cy="541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89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4AA9FE-F91C-CE62-E033-35DCC11BB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/>
              <a:t>Os deuses do monte Olimpo</a:t>
            </a:r>
          </a:p>
          <a:p>
            <a:pPr marL="0" indent="0">
              <a:buNone/>
            </a:pPr>
            <a:r>
              <a:rPr lang="pt-BR" sz="2000" dirty="0">
                <a:hlinkClick r:id="rId2"/>
              </a:rPr>
              <a:t>https://www.megacurioso.com.br/artes-cultura/121251-os-12-deuses-mais-importantes-do-olimpo.htm</a:t>
            </a:r>
            <a:endParaRPr lang="pt-BR" sz="2000" dirty="0"/>
          </a:p>
          <a:p>
            <a:r>
              <a:rPr lang="pt-BR" sz="2000" dirty="0">
                <a:hlinkClick r:id="rId3"/>
              </a:rPr>
              <a:t>https://aventurasnahistoria.uol.com.br/noticias/historia-hoje/as-estatuas-gregas-e-romanas-nao-eram-brancas.phtml</a:t>
            </a:r>
            <a:endParaRPr lang="pt-BR" sz="20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3680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4104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7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09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98" name="Picture 2" descr="Apollo Belvedere * Esculturas * Portal D'arte *">
            <a:extLst>
              <a:ext uri="{FF2B5EF4-FFF2-40B4-BE49-F238E27FC236}">
                <a16:creationId xmlns:a16="http://schemas.microsoft.com/office/drawing/2014/main" id="{916D8017-22BF-3543-F8FC-454DB112D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3878" y="642988"/>
            <a:ext cx="2578320" cy="557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Content Placeholder 4101">
            <a:extLst>
              <a:ext uri="{FF2B5EF4-FFF2-40B4-BE49-F238E27FC236}">
                <a16:creationId xmlns:a16="http://schemas.microsoft.com/office/drawing/2014/main" id="{FD2E6AD4-5E78-7A29-9F33-61ED2B71A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2022601"/>
            <a:ext cx="7161017" cy="4154361"/>
          </a:xfrm>
        </p:spPr>
        <p:txBody>
          <a:bodyPr>
            <a:normAutofit/>
          </a:bodyPr>
          <a:lstStyle/>
          <a:p>
            <a:r>
              <a:rPr lang="en-US" sz="2000" dirty="0" err="1"/>
              <a:t>Apolo</a:t>
            </a:r>
            <a:r>
              <a:rPr lang="en-US" sz="2000" dirty="0"/>
              <a:t> de Belvedere – O original </a:t>
            </a:r>
            <a:r>
              <a:rPr lang="en-US" sz="2000" dirty="0" err="1"/>
              <a:t>foi</a:t>
            </a:r>
            <a:r>
              <a:rPr lang="en-US" sz="2000" dirty="0"/>
              <a:t> </a:t>
            </a:r>
            <a:r>
              <a:rPr lang="en-US" sz="2000" dirty="0" err="1"/>
              <a:t>feito</a:t>
            </a:r>
            <a:r>
              <a:rPr lang="en-US" sz="2000" dirty="0"/>
              <a:t> no </a:t>
            </a:r>
            <a:r>
              <a:rPr lang="en-US" sz="2000" dirty="0" err="1"/>
              <a:t>século</a:t>
            </a:r>
            <a:r>
              <a:rPr lang="en-US" sz="2000" dirty="0"/>
              <a:t> IV </a:t>
            </a:r>
            <a:r>
              <a:rPr lang="en-US" sz="2000" dirty="0" err="1"/>
              <a:t>a.C.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bronze, </a:t>
            </a:r>
            <a:r>
              <a:rPr lang="en-US" sz="2000" dirty="0" err="1"/>
              <a:t>esse</a:t>
            </a:r>
            <a:r>
              <a:rPr lang="en-US" sz="2000" dirty="0"/>
              <a:t> é </a:t>
            </a:r>
            <a:r>
              <a:rPr lang="en-US" sz="2000" dirty="0" err="1"/>
              <a:t>uma</a:t>
            </a:r>
            <a:r>
              <a:rPr lang="en-US" sz="2000" dirty="0"/>
              <a:t> </a:t>
            </a:r>
            <a:r>
              <a:rPr lang="en-US" sz="2000" dirty="0" err="1"/>
              <a:t>representação</a:t>
            </a:r>
            <a:r>
              <a:rPr lang="en-US" sz="2000" dirty="0"/>
              <a:t> </a:t>
            </a:r>
            <a:r>
              <a:rPr lang="en-US" sz="2000" dirty="0" err="1"/>
              <a:t>romana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pedra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err="1"/>
              <a:t>Museu</a:t>
            </a:r>
            <a:r>
              <a:rPr lang="en-US" sz="2000" dirty="0"/>
              <a:t> do </a:t>
            </a:r>
            <a:r>
              <a:rPr lang="en-US" sz="2000" dirty="0" err="1"/>
              <a:t>Vaticano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Até</a:t>
            </a:r>
            <a:r>
              <a:rPr lang="en-US" sz="2000" dirty="0"/>
              <a:t> o </a:t>
            </a:r>
            <a:r>
              <a:rPr lang="en-US" sz="2000" dirty="0" err="1"/>
              <a:t>século</a:t>
            </a:r>
            <a:r>
              <a:rPr lang="en-US" sz="2000" dirty="0"/>
              <a:t> XIX </a:t>
            </a:r>
            <a:r>
              <a:rPr lang="en-US" sz="2000" dirty="0" err="1"/>
              <a:t>foi</a:t>
            </a:r>
            <a:r>
              <a:rPr lang="en-US" sz="2000" dirty="0"/>
              <a:t> </a:t>
            </a:r>
            <a:r>
              <a:rPr lang="en-US" sz="2000" dirty="0" err="1"/>
              <a:t>considerado</a:t>
            </a:r>
            <a:r>
              <a:rPr lang="en-US" sz="2000" dirty="0"/>
              <a:t> um </a:t>
            </a:r>
            <a:r>
              <a:rPr lang="en-US" sz="2000" dirty="0" err="1"/>
              <a:t>modelo</a:t>
            </a:r>
            <a:r>
              <a:rPr lang="en-US" sz="2000" dirty="0"/>
              <a:t> de Beleza masculine no </a:t>
            </a:r>
            <a:r>
              <a:rPr lang="en-US" sz="2000" dirty="0" err="1"/>
              <a:t>mundo</a:t>
            </a:r>
            <a:r>
              <a:rPr lang="en-US" sz="2000" dirty="0"/>
              <a:t> </a:t>
            </a:r>
            <a:r>
              <a:rPr lang="en-US" sz="2000"/>
              <a:t>ocidental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192610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Rectangle 205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06AEE76-91A7-A9D2-41BF-20011FE2B9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FBE1740-6AD2-E26F-4499-1E748D6FEBDB}"/>
              </a:ext>
            </a:extLst>
          </p:cNvPr>
          <p:cNvSpPr txBox="1"/>
          <p:nvPr/>
        </p:nvSpPr>
        <p:spPr>
          <a:xfrm>
            <a:off x="136478" y="6318913"/>
            <a:ext cx="4107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Estátua do imperador romano Augustus</a:t>
            </a:r>
          </a:p>
        </p:txBody>
      </p:sp>
    </p:spTree>
    <p:extLst>
      <p:ext uri="{BB962C8B-B14F-4D97-AF65-F5344CB8AC3E}">
        <p14:creationId xmlns:p14="http://schemas.microsoft.com/office/powerpoint/2010/main" val="4244751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D5D2A61-0A6D-FACF-D852-52CC8DDA0E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676367"/>
            <a:ext cx="10905066" cy="550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166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7DDBDB6-5DBB-606A-51EA-1194D6CA8117}"/>
              </a:ext>
            </a:extLst>
          </p:cNvPr>
          <p:cNvSpPr txBox="1"/>
          <p:nvPr/>
        </p:nvSpPr>
        <p:spPr>
          <a:xfrm>
            <a:off x="643467" y="1698171"/>
            <a:ext cx="3962061" cy="45163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 Mundo Grego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4104" name="Espaço Reservado para Conteúdo 2">
            <a:extLst>
              <a:ext uri="{FF2B5EF4-FFF2-40B4-BE49-F238E27FC236}">
                <a16:creationId xmlns:a16="http://schemas.microsoft.com/office/drawing/2014/main" id="{599E5F96-D708-D94D-BAF5-DA0EBB2136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8714568"/>
              </p:ext>
            </p:extLst>
          </p:nvPr>
        </p:nvGraphicFramePr>
        <p:xfrm>
          <a:off x="5070020" y="1698170"/>
          <a:ext cx="6478513" cy="4516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B03EFE9-621E-688E-7C14-A458FF295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6" y="3685735"/>
            <a:ext cx="3793194" cy="252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6344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1549</TotalTime>
  <Words>725</Words>
  <Application>Microsoft Office PowerPoint</Application>
  <PresentationFormat>Widescreen</PresentationFormat>
  <Paragraphs>61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Georgia</vt:lpstr>
      <vt:lpstr>Georgia Pro Cond Semibold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Democracia Ateniense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emerson.bastos@colegiorodin.com.br</dc:creator>
  <cp:lastModifiedBy>emerson.bastos@colegiorodin.com.br</cp:lastModifiedBy>
  <cp:revision>11</cp:revision>
  <dcterms:created xsi:type="dcterms:W3CDTF">2023-02-06T23:44:58Z</dcterms:created>
  <dcterms:modified xsi:type="dcterms:W3CDTF">2023-02-22T02:17:03Z</dcterms:modified>
</cp:coreProperties>
</file>